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257" r:id="rId5"/>
    <p:sldId id="280" r:id="rId6"/>
    <p:sldId id="281" r:id="rId7"/>
    <p:sldId id="258" r:id="rId8"/>
    <p:sldId id="259" r:id="rId9"/>
    <p:sldId id="260" r:id="rId10"/>
    <p:sldId id="261" r:id="rId11"/>
    <p:sldId id="282" r:id="rId12"/>
    <p:sldId id="262" r:id="rId13"/>
    <p:sldId id="263" r:id="rId14"/>
    <p:sldId id="264" r:id="rId15"/>
    <p:sldId id="265" r:id="rId16"/>
    <p:sldId id="266" r:id="rId17"/>
    <p:sldId id="267" r:id="rId18"/>
    <p:sldId id="268" r:id="rId19"/>
    <p:sldId id="269" r:id="rId20"/>
    <p:sldId id="270" r:id="rId21"/>
    <p:sldId id="277" r:id="rId22"/>
    <p:sldId id="276" r:id="rId23"/>
    <p:sldId id="271" r:id="rId24"/>
    <p:sldId id="272" r:id="rId25"/>
    <p:sldId id="273" r:id="rId26"/>
    <p:sldId id="274" r:id="rId27"/>
    <p:sldId id="278" r:id="rId28"/>
    <p:sldId id="279" r:id="rId29"/>
    <p:sldId id="283" r:id="rId30"/>
    <p:sldId id="284" r:id="rId31"/>
    <p:sldId id="287" r:id="rId32"/>
    <p:sldId id="289" r:id="rId33"/>
    <p:sldId id="288" r:id="rId34"/>
    <p:sldId id="285" r:id="rId35"/>
    <p:sldId id="28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514" y="11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rts/_rels/chart1.xml.rels><?xml version="1.0" encoding="UTF-8" standalone="yes"?>
<Relationships xmlns="http://schemas.openxmlformats.org/package/2006/relationships"><Relationship Id="rId1" Type="http://schemas.openxmlformats.org/officeDocument/2006/relationships/oleObject" Target="https://studentuef-my.sharepoint.com/personal/laharis_uef_fi/Documents/work/TSP%20solving/mixing/3mixed_another.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https://studentuef-my.sharepoint.com/personal/laharis_uef_fi/Documents/work/TSP%20solving/Concorde/mixedLS_timing_dot.xlsx" TargetMode="External"/><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oleObject" Target="https://studentuef-my.sharepoint.com/personal/laharis_uef_fi/Documents/work/TSP%20solving/dot%20games/dotgames_new.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https://studentuef-my.sharepoint.com/personal/laharis_uef_fi/Documents/work/TSP%20solving/Local%20search/mixing/3mixed.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https://studentuef-my.sharepoint.com/personal/laharis_uef_fi/Documents/work/TSP%20solving/Local%20search/mixing/3mixed_another.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oleObject" Target="https://studentuef-my.sharepoint.com/personal/laharis_uef_fi/Documents/work/TSP%20solving/Local%20search/mixing/3mixed_another.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oleObject" Target="https://studentuef-my.sharepoint.com/personal/laharis_uef_fi/Documents/work/TSP%20solving/Local%20search/dot%20games/dotgames_new.xlsx" TargetMode="External"/><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oleObject" Target="https://studentuef-my.sharepoint.com/personal/laharis_uef_fi/Documents/work/TSP%20solving/Local%20search/dot%20games/dotgames_new.xlsx" TargetMode="External"/><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oleObject" Target="https://studentuef-my.sharepoint.com/personal/laharis_uef_fi/Documents/work/TSP%20solving/Local%20search/dot%20games/dotgames_new.xlsx" TargetMode="External"/><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oleObject" Target="https://studentuef-my.sharepoint.com/personal/laharis_uef_fi/Documents/work/TSP%20solving/Concorde/Single_mixedLS_timing_OMopsi.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43996640416726"/>
          <c:y val="3.9233427122871471E-2"/>
          <c:w val="0.76863898527388286"/>
          <c:h val="0.77811424185805789"/>
        </c:manualLayout>
      </c:layout>
      <c:scatterChart>
        <c:scatterStyle val="smoothMarker"/>
        <c:varyColors val="0"/>
        <c:ser>
          <c:idx val="0"/>
          <c:order val="0"/>
          <c:spPr>
            <a:ln w="19050" cap="rnd">
              <a:solidFill>
                <a:schemeClr val="tx1"/>
              </a:solidFill>
              <a:round/>
            </a:ln>
            <a:effectLst/>
          </c:spPr>
          <c:marker>
            <c:symbol val="circle"/>
            <c:size val="5"/>
            <c:spPr>
              <a:solidFill>
                <a:schemeClr val="tx1"/>
              </a:solidFill>
              <a:ln w="9525">
                <a:solidFill>
                  <a:schemeClr val="tx1"/>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0-57EE-4862-B80B-91A148591125}"/>
                </c:ext>
              </c:extLst>
            </c:dLbl>
            <c:dLbl>
              <c:idx val="1"/>
              <c:delete val="1"/>
              <c:extLst>
                <c:ext xmlns:c15="http://schemas.microsoft.com/office/drawing/2012/chart" uri="{CE6537A1-D6FC-4f65-9D91-7224C49458BB}"/>
                <c:ext xmlns:c16="http://schemas.microsoft.com/office/drawing/2014/chart" uri="{C3380CC4-5D6E-409C-BE32-E72D297353CC}">
                  <c16:uniqueId val="{00000001-57EE-4862-B80B-91A148591125}"/>
                </c:ext>
              </c:extLst>
            </c:dLbl>
            <c:dLbl>
              <c:idx val="2"/>
              <c:delete val="1"/>
              <c:extLst>
                <c:ext xmlns:c15="http://schemas.microsoft.com/office/drawing/2012/chart" uri="{CE6537A1-D6FC-4f65-9D91-7224C49458BB}"/>
                <c:ext xmlns:c16="http://schemas.microsoft.com/office/drawing/2014/chart" uri="{C3380CC4-5D6E-409C-BE32-E72D297353CC}">
                  <c16:uniqueId val="{00000002-57EE-4862-B80B-91A148591125}"/>
                </c:ext>
              </c:extLst>
            </c:dLbl>
            <c:dLbl>
              <c:idx val="3"/>
              <c:delete val="1"/>
              <c:extLst>
                <c:ext xmlns:c15="http://schemas.microsoft.com/office/drawing/2012/chart" uri="{CE6537A1-D6FC-4f65-9D91-7224C49458BB}"/>
                <c:ext xmlns:c16="http://schemas.microsoft.com/office/drawing/2014/chart" uri="{C3380CC4-5D6E-409C-BE32-E72D297353CC}">
                  <c16:uniqueId val="{00000003-57EE-4862-B80B-91A148591125}"/>
                </c:ext>
              </c:extLst>
            </c:dLbl>
            <c:dLbl>
              <c:idx val="4"/>
              <c:delete val="1"/>
              <c:extLst>
                <c:ext xmlns:c15="http://schemas.microsoft.com/office/drawing/2012/chart" uri="{CE6537A1-D6FC-4f65-9D91-7224C49458BB}"/>
                <c:ext xmlns:c16="http://schemas.microsoft.com/office/drawing/2014/chart" uri="{C3380CC4-5D6E-409C-BE32-E72D297353CC}">
                  <c16:uniqueId val="{00000004-57EE-4862-B80B-91A148591125}"/>
                </c:ext>
              </c:extLst>
            </c:dLbl>
            <c:dLbl>
              <c:idx val="5"/>
              <c:delete val="1"/>
              <c:extLst>
                <c:ext xmlns:c15="http://schemas.microsoft.com/office/drawing/2012/chart" uri="{CE6537A1-D6FC-4f65-9D91-7224C49458BB}"/>
                <c:ext xmlns:c16="http://schemas.microsoft.com/office/drawing/2014/chart" uri="{C3380CC4-5D6E-409C-BE32-E72D297353CC}">
                  <c16:uniqueId val="{00000005-57EE-4862-B80B-91A148591125}"/>
                </c:ext>
              </c:extLst>
            </c:dLbl>
            <c:dLbl>
              <c:idx val="6"/>
              <c:delete val="1"/>
              <c:extLst>
                <c:ext xmlns:c15="http://schemas.microsoft.com/office/drawing/2012/chart" uri="{CE6537A1-D6FC-4f65-9D91-7224C49458BB}"/>
                <c:ext xmlns:c16="http://schemas.microsoft.com/office/drawing/2014/chart" uri="{C3380CC4-5D6E-409C-BE32-E72D297353CC}">
                  <c16:uniqueId val="{00000006-57EE-4862-B80B-91A148591125}"/>
                </c:ext>
              </c:extLst>
            </c:dLbl>
            <c:dLbl>
              <c:idx val="7"/>
              <c:delete val="1"/>
              <c:extLst>
                <c:ext xmlns:c15="http://schemas.microsoft.com/office/drawing/2012/chart" uri="{CE6537A1-D6FC-4f65-9D91-7224C49458BB}"/>
                <c:ext xmlns:c16="http://schemas.microsoft.com/office/drawing/2014/chart" uri="{C3380CC4-5D6E-409C-BE32-E72D297353CC}">
                  <c16:uniqueId val="{00000007-57EE-4862-B80B-91A148591125}"/>
                </c:ext>
              </c:extLst>
            </c:dLbl>
            <c:dLbl>
              <c:idx val="8"/>
              <c:delete val="1"/>
              <c:extLst>
                <c:ext xmlns:c15="http://schemas.microsoft.com/office/drawing/2012/chart" uri="{CE6537A1-D6FC-4f65-9D91-7224C49458BB}"/>
                <c:ext xmlns:c16="http://schemas.microsoft.com/office/drawing/2014/chart" uri="{C3380CC4-5D6E-409C-BE32-E72D297353CC}">
                  <c16:uniqueId val="{00000008-57EE-4862-B80B-91A148591125}"/>
                </c:ext>
              </c:extLst>
            </c:dLbl>
            <c:dLbl>
              <c:idx val="9"/>
              <c:delete val="1"/>
              <c:extLst>
                <c:ext xmlns:c15="http://schemas.microsoft.com/office/drawing/2012/chart" uri="{CE6537A1-D6FC-4f65-9D91-7224C49458BB}"/>
                <c:ext xmlns:c16="http://schemas.microsoft.com/office/drawing/2014/chart" uri="{C3380CC4-5D6E-409C-BE32-E72D297353CC}">
                  <c16:uniqueId val="{00000009-57EE-4862-B80B-91A148591125}"/>
                </c:ext>
              </c:extLst>
            </c:dLbl>
            <c:dLbl>
              <c:idx val="10"/>
              <c:delete val="1"/>
              <c:extLst>
                <c:ext xmlns:c15="http://schemas.microsoft.com/office/drawing/2012/chart" uri="{CE6537A1-D6FC-4f65-9D91-7224C49458BB}"/>
                <c:ext xmlns:c16="http://schemas.microsoft.com/office/drawing/2014/chart" uri="{C3380CC4-5D6E-409C-BE32-E72D297353CC}">
                  <c16:uniqueId val="{0000000A-57EE-4862-B80B-91A148591125}"/>
                </c:ext>
              </c:extLst>
            </c:dLbl>
            <c:dLbl>
              <c:idx val="11"/>
              <c:delete val="1"/>
              <c:extLst>
                <c:ext xmlns:c15="http://schemas.microsoft.com/office/drawing/2012/chart" uri="{CE6537A1-D6FC-4f65-9D91-7224C49458BB}"/>
                <c:ext xmlns:c16="http://schemas.microsoft.com/office/drawing/2014/chart" uri="{C3380CC4-5D6E-409C-BE32-E72D297353CC}">
                  <c16:uniqueId val="{0000000B-57EE-4862-B80B-91A148591125}"/>
                </c:ext>
              </c:extLst>
            </c:dLbl>
            <c:dLbl>
              <c:idx val="12"/>
              <c:delete val="1"/>
              <c:extLst>
                <c:ext xmlns:c15="http://schemas.microsoft.com/office/drawing/2012/chart" uri="{CE6537A1-D6FC-4f65-9D91-7224C49458BB}"/>
                <c:ext xmlns:c16="http://schemas.microsoft.com/office/drawing/2014/chart" uri="{C3380CC4-5D6E-409C-BE32-E72D297353CC}">
                  <c16:uniqueId val="{0000000C-57EE-4862-B80B-91A148591125}"/>
                </c:ext>
              </c:extLst>
            </c:dLbl>
            <c:dLbl>
              <c:idx val="13"/>
              <c:delete val="1"/>
              <c:extLst>
                <c:ext xmlns:c15="http://schemas.microsoft.com/office/drawing/2012/chart" uri="{CE6537A1-D6FC-4f65-9D91-7224C49458BB}"/>
                <c:ext xmlns:c16="http://schemas.microsoft.com/office/drawing/2014/chart" uri="{C3380CC4-5D6E-409C-BE32-E72D297353CC}">
                  <c16:uniqueId val="{0000000D-57EE-4862-B80B-91A148591125}"/>
                </c:ext>
              </c:extLst>
            </c:dLbl>
            <c:dLbl>
              <c:idx val="14"/>
              <c:delete val="1"/>
              <c:extLst>
                <c:ext xmlns:c15="http://schemas.microsoft.com/office/drawing/2012/chart" uri="{CE6537A1-D6FC-4f65-9D91-7224C49458BB}"/>
                <c:ext xmlns:c16="http://schemas.microsoft.com/office/drawing/2014/chart" uri="{C3380CC4-5D6E-409C-BE32-E72D297353CC}">
                  <c16:uniqueId val="{0000000E-57EE-4862-B80B-91A148591125}"/>
                </c:ext>
              </c:extLst>
            </c:dLbl>
            <c:dLbl>
              <c:idx val="15"/>
              <c:delete val="1"/>
              <c:extLst>
                <c:ext xmlns:c15="http://schemas.microsoft.com/office/drawing/2012/chart" uri="{CE6537A1-D6FC-4f65-9D91-7224C49458BB}"/>
                <c:ext xmlns:c16="http://schemas.microsoft.com/office/drawing/2014/chart" uri="{C3380CC4-5D6E-409C-BE32-E72D297353CC}">
                  <c16:uniqueId val="{0000000F-57EE-4862-B80B-91A148591125}"/>
                </c:ext>
              </c:extLst>
            </c:dLbl>
            <c:dLbl>
              <c:idx val="16"/>
              <c:delete val="1"/>
              <c:extLst>
                <c:ext xmlns:c15="http://schemas.microsoft.com/office/drawing/2012/chart" uri="{CE6537A1-D6FC-4f65-9D91-7224C49458BB}"/>
                <c:ext xmlns:c16="http://schemas.microsoft.com/office/drawing/2014/chart" uri="{C3380CC4-5D6E-409C-BE32-E72D297353CC}">
                  <c16:uniqueId val="{00000010-57EE-4862-B80B-91A148591125}"/>
                </c:ext>
              </c:extLst>
            </c:dLbl>
            <c:dLbl>
              <c:idx val="17"/>
              <c:delete val="1"/>
              <c:extLst>
                <c:ext xmlns:c15="http://schemas.microsoft.com/office/drawing/2012/chart" uri="{CE6537A1-D6FC-4f65-9D91-7224C49458BB}"/>
                <c:ext xmlns:c16="http://schemas.microsoft.com/office/drawing/2014/chart" uri="{C3380CC4-5D6E-409C-BE32-E72D297353CC}">
                  <c16:uniqueId val="{00000011-57EE-4862-B80B-91A148591125}"/>
                </c:ext>
              </c:extLst>
            </c:dLbl>
            <c:dLbl>
              <c:idx val="18"/>
              <c:delete val="1"/>
              <c:extLst>
                <c:ext xmlns:c15="http://schemas.microsoft.com/office/drawing/2012/chart" uri="{CE6537A1-D6FC-4f65-9D91-7224C49458BB}"/>
                <c:ext xmlns:c16="http://schemas.microsoft.com/office/drawing/2014/chart" uri="{C3380CC4-5D6E-409C-BE32-E72D297353CC}">
                  <c16:uniqueId val="{00000012-57EE-4862-B80B-91A148591125}"/>
                </c:ext>
              </c:extLst>
            </c:dLbl>
            <c:dLbl>
              <c:idx val="19"/>
              <c:delete val="1"/>
              <c:extLst>
                <c:ext xmlns:c15="http://schemas.microsoft.com/office/drawing/2012/chart" uri="{CE6537A1-D6FC-4f65-9D91-7224C49458BB}"/>
                <c:ext xmlns:c16="http://schemas.microsoft.com/office/drawing/2014/chart" uri="{C3380CC4-5D6E-409C-BE32-E72D297353CC}">
                  <c16:uniqueId val="{00000013-57EE-4862-B80B-91A148591125}"/>
                </c:ext>
              </c:extLst>
            </c:dLbl>
            <c:dLbl>
              <c:idx val="20"/>
              <c:delete val="1"/>
              <c:extLst>
                <c:ext xmlns:c15="http://schemas.microsoft.com/office/drawing/2012/chart" uri="{CE6537A1-D6FC-4f65-9D91-7224C49458BB}"/>
                <c:ext xmlns:c16="http://schemas.microsoft.com/office/drawing/2014/chart" uri="{C3380CC4-5D6E-409C-BE32-E72D297353CC}">
                  <c16:uniqueId val="{00000014-57EE-4862-B80B-91A148591125}"/>
                </c:ext>
              </c:extLst>
            </c:dLbl>
            <c:dLbl>
              <c:idx val="21"/>
              <c:delete val="1"/>
              <c:extLst>
                <c:ext xmlns:c15="http://schemas.microsoft.com/office/drawing/2012/chart" uri="{CE6537A1-D6FC-4f65-9D91-7224C49458BB}"/>
                <c:ext xmlns:c16="http://schemas.microsoft.com/office/drawing/2014/chart" uri="{C3380CC4-5D6E-409C-BE32-E72D297353CC}">
                  <c16:uniqueId val="{00000015-57EE-4862-B80B-91A148591125}"/>
                </c:ext>
              </c:extLst>
            </c:dLbl>
            <c:dLbl>
              <c:idx val="22"/>
              <c:delete val="1"/>
              <c:extLst>
                <c:ext xmlns:c15="http://schemas.microsoft.com/office/drawing/2012/chart" uri="{CE6537A1-D6FC-4f65-9D91-7224C49458BB}"/>
                <c:ext xmlns:c16="http://schemas.microsoft.com/office/drawing/2014/chart" uri="{C3380CC4-5D6E-409C-BE32-E72D297353CC}">
                  <c16:uniqueId val="{00000016-57EE-4862-B80B-91A148591125}"/>
                </c:ext>
              </c:extLst>
            </c:dLbl>
            <c:dLbl>
              <c:idx val="23"/>
              <c:delete val="1"/>
              <c:extLst>
                <c:ext xmlns:c15="http://schemas.microsoft.com/office/drawing/2012/chart" uri="{CE6537A1-D6FC-4f65-9D91-7224C49458BB}"/>
                <c:ext xmlns:c16="http://schemas.microsoft.com/office/drawing/2014/chart" uri="{C3380CC4-5D6E-409C-BE32-E72D297353CC}">
                  <c16:uniqueId val="{00000017-57EE-4862-B80B-91A148591125}"/>
                </c:ext>
              </c:extLst>
            </c:dLbl>
            <c:dLbl>
              <c:idx val="24"/>
              <c:delete val="1"/>
              <c:extLst>
                <c:ext xmlns:c15="http://schemas.microsoft.com/office/drawing/2012/chart" uri="{CE6537A1-D6FC-4f65-9D91-7224C49458BB}"/>
                <c:ext xmlns:c16="http://schemas.microsoft.com/office/drawing/2014/chart" uri="{C3380CC4-5D6E-409C-BE32-E72D297353CC}">
                  <c16:uniqueId val="{00000018-57EE-4862-B80B-91A148591125}"/>
                </c:ext>
              </c:extLst>
            </c:dLbl>
            <c:dLbl>
              <c:idx val="25"/>
              <c:delete val="1"/>
              <c:extLst>
                <c:ext xmlns:c15="http://schemas.microsoft.com/office/drawing/2012/chart" uri="{CE6537A1-D6FC-4f65-9D91-7224C49458BB}"/>
                <c:ext xmlns:c16="http://schemas.microsoft.com/office/drawing/2014/chart" uri="{C3380CC4-5D6E-409C-BE32-E72D297353CC}">
                  <c16:uniqueId val="{00000019-57EE-4862-B80B-91A148591125}"/>
                </c:ext>
              </c:extLst>
            </c:dLbl>
            <c:dLbl>
              <c:idx val="26"/>
              <c:delete val="1"/>
              <c:extLst>
                <c:ext xmlns:c15="http://schemas.microsoft.com/office/drawing/2012/chart" uri="{CE6537A1-D6FC-4f65-9D91-7224C49458BB}"/>
                <c:ext xmlns:c16="http://schemas.microsoft.com/office/drawing/2014/chart" uri="{C3380CC4-5D6E-409C-BE32-E72D297353CC}">
                  <c16:uniqueId val="{0000001A-57EE-4862-B80B-91A148591125}"/>
                </c:ext>
              </c:extLst>
            </c:dLbl>
            <c:dLbl>
              <c:idx val="27"/>
              <c:delete val="1"/>
              <c:extLst>
                <c:ext xmlns:c15="http://schemas.microsoft.com/office/drawing/2012/chart" uri="{CE6537A1-D6FC-4f65-9D91-7224C49458BB}"/>
                <c:ext xmlns:c16="http://schemas.microsoft.com/office/drawing/2014/chart" uri="{C3380CC4-5D6E-409C-BE32-E72D297353CC}">
                  <c16:uniqueId val="{0000001B-57EE-4862-B80B-91A148591125}"/>
                </c:ext>
              </c:extLst>
            </c:dLbl>
            <c:dLbl>
              <c:idx val="28"/>
              <c:delete val="1"/>
              <c:extLst>
                <c:ext xmlns:c15="http://schemas.microsoft.com/office/drawing/2012/chart" uri="{CE6537A1-D6FC-4f65-9D91-7224C49458BB}"/>
                <c:ext xmlns:c16="http://schemas.microsoft.com/office/drawing/2014/chart" uri="{C3380CC4-5D6E-409C-BE32-E72D297353CC}">
                  <c16:uniqueId val="{0000001C-57EE-4862-B80B-91A148591125}"/>
                </c:ext>
              </c:extLst>
            </c:dLbl>
            <c:dLbl>
              <c:idx val="29"/>
              <c:delete val="1"/>
              <c:extLst>
                <c:ext xmlns:c15="http://schemas.microsoft.com/office/drawing/2012/chart" uri="{CE6537A1-D6FC-4f65-9D91-7224C49458BB}"/>
                <c:ext xmlns:c16="http://schemas.microsoft.com/office/drawing/2014/chart" uri="{C3380CC4-5D6E-409C-BE32-E72D297353CC}">
                  <c16:uniqueId val="{0000001D-57EE-4862-B80B-91A148591125}"/>
                </c:ext>
              </c:extLst>
            </c:dLbl>
            <c:dLbl>
              <c:idx val="30"/>
              <c:delete val="1"/>
              <c:extLst>
                <c:ext xmlns:c15="http://schemas.microsoft.com/office/drawing/2012/chart" uri="{CE6537A1-D6FC-4f65-9D91-7224C49458BB}"/>
                <c:ext xmlns:c16="http://schemas.microsoft.com/office/drawing/2014/chart" uri="{C3380CC4-5D6E-409C-BE32-E72D297353CC}">
                  <c16:uniqueId val="{0000001E-57EE-4862-B80B-91A148591125}"/>
                </c:ext>
              </c:extLst>
            </c:dLbl>
            <c:dLbl>
              <c:idx val="31"/>
              <c:delete val="1"/>
              <c:extLst>
                <c:ext xmlns:c15="http://schemas.microsoft.com/office/drawing/2012/chart" uri="{CE6537A1-D6FC-4f65-9D91-7224C49458BB}"/>
                <c:ext xmlns:c16="http://schemas.microsoft.com/office/drawing/2014/chart" uri="{C3380CC4-5D6E-409C-BE32-E72D297353CC}">
                  <c16:uniqueId val="{0000001F-57EE-4862-B80B-91A148591125}"/>
                </c:ext>
              </c:extLst>
            </c:dLbl>
            <c:dLbl>
              <c:idx val="32"/>
              <c:delete val="1"/>
              <c:extLst>
                <c:ext xmlns:c15="http://schemas.microsoft.com/office/drawing/2012/chart" uri="{CE6537A1-D6FC-4f65-9D91-7224C49458BB}"/>
                <c:ext xmlns:c16="http://schemas.microsoft.com/office/drawing/2014/chart" uri="{C3380CC4-5D6E-409C-BE32-E72D297353CC}">
                  <c16:uniqueId val="{00000020-57EE-4862-B80B-91A148591125}"/>
                </c:ext>
              </c:extLst>
            </c:dLbl>
            <c:dLbl>
              <c:idx val="33"/>
              <c:delete val="1"/>
              <c:extLst>
                <c:ext xmlns:c15="http://schemas.microsoft.com/office/drawing/2012/chart" uri="{CE6537A1-D6FC-4f65-9D91-7224C49458BB}"/>
                <c:ext xmlns:c16="http://schemas.microsoft.com/office/drawing/2014/chart" uri="{C3380CC4-5D6E-409C-BE32-E72D297353CC}">
                  <c16:uniqueId val="{00000021-57EE-4862-B80B-91A148591125}"/>
                </c:ext>
              </c:extLst>
            </c:dLbl>
            <c:dLbl>
              <c:idx val="34"/>
              <c:delete val="1"/>
              <c:extLst>
                <c:ext xmlns:c15="http://schemas.microsoft.com/office/drawing/2012/chart" uri="{CE6537A1-D6FC-4f65-9D91-7224C49458BB}"/>
                <c:ext xmlns:c16="http://schemas.microsoft.com/office/drawing/2014/chart" uri="{C3380CC4-5D6E-409C-BE32-E72D297353CC}">
                  <c16:uniqueId val="{00000022-57EE-4862-B80B-91A148591125}"/>
                </c:ext>
              </c:extLst>
            </c:dLbl>
            <c:dLbl>
              <c:idx val="35"/>
              <c:delete val="1"/>
              <c:extLst>
                <c:ext xmlns:c15="http://schemas.microsoft.com/office/drawing/2012/chart" uri="{CE6537A1-D6FC-4f65-9D91-7224C49458BB}"/>
                <c:ext xmlns:c16="http://schemas.microsoft.com/office/drawing/2014/chart" uri="{C3380CC4-5D6E-409C-BE32-E72D297353CC}">
                  <c16:uniqueId val="{00000023-57EE-4862-B80B-91A148591125}"/>
                </c:ext>
              </c:extLst>
            </c:dLbl>
            <c:dLbl>
              <c:idx val="36"/>
              <c:delete val="1"/>
              <c:extLst>
                <c:ext xmlns:c15="http://schemas.microsoft.com/office/drawing/2012/chart" uri="{CE6537A1-D6FC-4f65-9D91-7224C49458BB}"/>
                <c:ext xmlns:c16="http://schemas.microsoft.com/office/drawing/2014/chart" uri="{C3380CC4-5D6E-409C-BE32-E72D297353CC}">
                  <c16:uniqueId val="{00000024-57EE-4862-B80B-91A148591125}"/>
                </c:ext>
              </c:extLst>
            </c:dLbl>
            <c:dLbl>
              <c:idx val="37"/>
              <c:delete val="1"/>
              <c:extLst>
                <c:ext xmlns:c15="http://schemas.microsoft.com/office/drawing/2012/chart" uri="{CE6537A1-D6FC-4f65-9D91-7224C49458BB}"/>
                <c:ext xmlns:c16="http://schemas.microsoft.com/office/drawing/2014/chart" uri="{C3380CC4-5D6E-409C-BE32-E72D297353CC}">
                  <c16:uniqueId val="{00000025-57EE-4862-B80B-91A148591125}"/>
                </c:ext>
              </c:extLst>
            </c:dLbl>
            <c:dLbl>
              <c:idx val="38"/>
              <c:delete val="1"/>
              <c:extLst>
                <c:ext xmlns:c15="http://schemas.microsoft.com/office/drawing/2012/chart" uri="{CE6537A1-D6FC-4f65-9D91-7224C49458BB}"/>
                <c:ext xmlns:c16="http://schemas.microsoft.com/office/drawing/2014/chart" uri="{C3380CC4-5D6E-409C-BE32-E72D297353CC}">
                  <c16:uniqueId val="{00000026-57EE-4862-B80B-91A148591125}"/>
                </c:ext>
              </c:extLst>
            </c:dLbl>
            <c:dLbl>
              <c:idx val="39"/>
              <c:delete val="1"/>
              <c:extLst>
                <c:ext xmlns:c15="http://schemas.microsoft.com/office/drawing/2012/chart" uri="{CE6537A1-D6FC-4f65-9D91-7224C49458BB}"/>
                <c:ext xmlns:c16="http://schemas.microsoft.com/office/drawing/2014/chart" uri="{C3380CC4-5D6E-409C-BE32-E72D297353CC}">
                  <c16:uniqueId val="{00000027-57EE-4862-B80B-91A148591125}"/>
                </c:ext>
              </c:extLst>
            </c:dLbl>
            <c:dLbl>
              <c:idx val="40"/>
              <c:delete val="1"/>
              <c:extLst>
                <c:ext xmlns:c15="http://schemas.microsoft.com/office/drawing/2012/chart" uri="{CE6537A1-D6FC-4f65-9D91-7224C49458BB}"/>
                <c:ext xmlns:c16="http://schemas.microsoft.com/office/drawing/2014/chart" uri="{C3380CC4-5D6E-409C-BE32-E72D297353CC}">
                  <c16:uniqueId val="{00000028-57EE-4862-B80B-91A148591125}"/>
                </c:ext>
              </c:extLst>
            </c:dLbl>
            <c:dLbl>
              <c:idx val="41"/>
              <c:delete val="1"/>
              <c:extLst>
                <c:ext xmlns:c15="http://schemas.microsoft.com/office/drawing/2012/chart" uri="{CE6537A1-D6FC-4f65-9D91-7224C49458BB}"/>
                <c:ext xmlns:c16="http://schemas.microsoft.com/office/drawing/2014/chart" uri="{C3380CC4-5D6E-409C-BE32-E72D297353CC}">
                  <c16:uniqueId val="{00000029-57EE-4862-B80B-91A148591125}"/>
                </c:ext>
              </c:extLst>
            </c:dLbl>
            <c:dLbl>
              <c:idx val="42"/>
              <c:delete val="1"/>
              <c:extLst>
                <c:ext xmlns:c15="http://schemas.microsoft.com/office/drawing/2012/chart" uri="{CE6537A1-D6FC-4f65-9D91-7224C49458BB}"/>
                <c:ext xmlns:c16="http://schemas.microsoft.com/office/drawing/2014/chart" uri="{C3380CC4-5D6E-409C-BE32-E72D297353CC}">
                  <c16:uniqueId val="{0000002A-57EE-4862-B80B-91A148591125}"/>
                </c:ext>
              </c:extLst>
            </c:dLbl>
            <c:dLbl>
              <c:idx val="43"/>
              <c:delete val="1"/>
              <c:extLst>
                <c:ext xmlns:c15="http://schemas.microsoft.com/office/drawing/2012/chart" uri="{CE6537A1-D6FC-4f65-9D91-7224C49458BB}"/>
                <c:ext xmlns:c16="http://schemas.microsoft.com/office/drawing/2014/chart" uri="{C3380CC4-5D6E-409C-BE32-E72D297353CC}">
                  <c16:uniqueId val="{0000002B-57EE-4862-B80B-91A148591125}"/>
                </c:ext>
              </c:extLst>
            </c:dLbl>
            <c:dLbl>
              <c:idx val="44"/>
              <c:delete val="1"/>
              <c:extLst>
                <c:ext xmlns:c15="http://schemas.microsoft.com/office/drawing/2012/chart" uri="{CE6537A1-D6FC-4f65-9D91-7224C49458BB}"/>
                <c:ext xmlns:c16="http://schemas.microsoft.com/office/drawing/2014/chart" uri="{C3380CC4-5D6E-409C-BE32-E72D297353CC}">
                  <c16:uniqueId val="{0000002C-57EE-4862-B80B-91A148591125}"/>
                </c:ext>
              </c:extLst>
            </c:dLbl>
            <c:dLbl>
              <c:idx val="45"/>
              <c:delete val="1"/>
              <c:extLst>
                <c:ext xmlns:c15="http://schemas.microsoft.com/office/drawing/2012/chart" uri="{CE6537A1-D6FC-4f65-9D91-7224C49458BB}"/>
                <c:ext xmlns:c16="http://schemas.microsoft.com/office/drawing/2014/chart" uri="{C3380CC4-5D6E-409C-BE32-E72D297353CC}">
                  <c16:uniqueId val="{0000002D-57EE-4862-B80B-91A148591125}"/>
                </c:ext>
              </c:extLst>
            </c:dLbl>
            <c:dLbl>
              <c:idx val="46"/>
              <c:delete val="1"/>
              <c:extLst>
                <c:ext xmlns:c15="http://schemas.microsoft.com/office/drawing/2012/chart" uri="{CE6537A1-D6FC-4f65-9D91-7224C49458BB}"/>
                <c:ext xmlns:c16="http://schemas.microsoft.com/office/drawing/2014/chart" uri="{C3380CC4-5D6E-409C-BE32-E72D297353CC}">
                  <c16:uniqueId val="{0000002E-57EE-4862-B80B-91A148591125}"/>
                </c:ext>
              </c:extLst>
            </c:dLbl>
            <c:dLbl>
              <c:idx val="47"/>
              <c:delete val="1"/>
              <c:extLst>
                <c:ext xmlns:c15="http://schemas.microsoft.com/office/drawing/2012/chart" uri="{CE6537A1-D6FC-4f65-9D91-7224C49458BB}"/>
                <c:ext xmlns:c16="http://schemas.microsoft.com/office/drawing/2014/chart" uri="{C3380CC4-5D6E-409C-BE32-E72D297353CC}">
                  <c16:uniqueId val="{0000002F-57EE-4862-B80B-91A148591125}"/>
                </c:ext>
              </c:extLst>
            </c:dLbl>
            <c:dLbl>
              <c:idx val="48"/>
              <c:delete val="1"/>
              <c:extLst>
                <c:ext xmlns:c15="http://schemas.microsoft.com/office/drawing/2012/chart" uri="{CE6537A1-D6FC-4f65-9D91-7224C49458BB}"/>
                <c:ext xmlns:c16="http://schemas.microsoft.com/office/drawing/2014/chart" uri="{C3380CC4-5D6E-409C-BE32-E72D297353CC}">
                  <c16:uniqueId val="{00000030-57EE-4862-B80B-91A148591125}"/>
                </c:ext>
              </c:extLst>
            </c:dLbl>
            <c:dLbl>
              <c:idx val="49"/>
              <c:delete val="1"/>
              <c:extLst>
                <c:ext xmlns:c15="http://schemas.microsoft.com/office/drawing/2012/chart" uri="{CE6537A1-D6FC-4f65-9D91-7224C49458BB}"/>
                <c:ext xmlns:c16="http://schemas.microsoft.com/office/drawing/2014/chart" uri="{C3380CC4-5D6E-409C-BE32-E72D297353CC}">
                  <c16:uniqueId val="{00000031-57EE-4862-B80B-91A148591125}"/>
                </c:ext>
              </c:extLst>
            </c:dLbl>
            <c:dLbl>
              <c:idx val="50"/>
              <c:delete val="1"/>
              <c:extLst>
                <c:ext xmlns:c15="http://schemas.microsoft.com/office/drawing/2012/chart" uri="{CE6537A1-D6FC-4f65-9D91-7224C49458BB}"/>
                <c:ext xmlns:c16="http://schemas.microsoft.com/office/drawing/2014/chart" uri="{C3380CC4-5D6E-409C-BE32-E72D297353CC}">
                  <c16:uniqueId val="{00000032-57EE-4862-B80B-91A148591125}"/>
                </c:ext>
              </c:extLst>
            </c:dLbl>
            <c:dLbl>
              <c:idx val="51"/>
              <c:layout>
                <c:manualLayout>
                  <c:x val="-0.1566423754293691"/>
                  <c:y val="5.7130103404705757E-2"/>
                </c:manualLayout>
              </c:layout>
              <c:tx>
                <c:rich>
                  <a:bodyPr rot="0" spcFirstLastPara="1" vertOverflow="ellipsis" vert="horz" wrap="square" lIns="38100" tIns="19050" rIns="38100" bIns="19050" anchor="ctr" anchorCtr="1">
                    <a:spAutoFit/>
                  </a:bodyPr>
                  <a:lstStyle/>
                  <a:p>
                    <a:pPr>
                      <a:lnSpc>
                        <a:spcPts val="1200"/>
                      </a:lnSpc>
                      <a:defRPr sz="900" b="0" i="0" u="none" strike="noStrike" kern="1200" baseline="0">
                        <a:solidFill>
                          <a:schemeClr val="tx1">
                            <a:lumMod val="75000"/>
                            <a:lumOff val="25000"/>
                          </a:schemeClr>
                        </a:solidFill>
                        <a:latin typeface="+mn-lt"/>
                        <a:ea typeface="+mn-ea"/>
                        <a:cs typeface="+mn-cs"/>
                      </a:defRPr>
                    </a:pPr>
                    <a:r>
                      <a:rPr lang="en-US" sz="1400" dirty="0"/>
                      <a:t>2.03 km</a:t>
                    </a:r>
                  </a:p>
                  <a:p>
                    <a:pPr>
                      <a:lnSpc>
                        <a:spcPts val="1200"/>
                      </a:lnSpc>
                      <a:defRPr sz="900" b="0" i="0" u="none" strike="noStrike" kern="1200" baseline="0">
                        <a:solidFill>
                          <a:schemeClr val="tx1">
                            <a:lumMod val="75000"/>
                            <a:lumOff val="25000"/>
                          </a:schemeClr>
                        </a:solidFill>
                        <a:latin typeface="+mn-lt"/>
                        <a:ea typeface="+mn-ea"/>
                        <a:cs typeface="+mn-cs"/>
                      </a:defRPr>
                    </a:pPr>
                    <a:r>
                      <a:rPr lang="en-US" sz="1400" dirty="0">
                        <a:latin typeface="Symbol" panose="05050102010706020507" pitchFamily="18" charset="2"/>
                      </a:rPr>
                      <a:t>3%</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3-57EE-4862-B80B-91A148591125}"/>
                </c:ext>
              </c:extLst>
            </c:dLbl>
            <c:dLbl>
              <c:idx val="52"/>
              <c:delete val="1"/>
              <c:extLst>
                <c:ext xmlns:c15="http://schemas.microsoft.com/office/drawing/2012/chart" uri="{CE6537A1-D6FC-4f65-9D91-7224C49458BB}"/>
                <c:ext xmlns:c16="http://schemas.microsoft.com/office/drawing/2014/chart" uri="{C3380CC4-5D6E-409C-BE32-E72D297353CC}">
                  <c16:uniqueId val="{00000034-57EE-4862-B80B-91A148591125}"/>
                </c:ext>
              </c:extLst>
            </c:dLbl>
            <c:dLbl>
              <c:idx val="53"/>
              <c:layout>
                <c:manualLayout>
                  <c:x val="-5.1692631527640066E-2"/>
                  <c:y val="6.5884672402022268E-2"/>
                </c:manualLayout>
              </c:layout>
              <c:tx>
                <c:rich>
                  <a:bodyPr/>
                  <a:lstStyle/>
                  <a:p>
                    <a:r>
                      <a:rPr lang="en-US" sz="1400" dirty="0"/>
                      <a:t>2.01</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5-57EE-4862-B80B-91A148591125}"/>
                </c:ext>
              </c:extLst>
            </c:dLbl>
            <c:dLbl>
              <c:idx val="54"/>
              <c:layout>
                <c:manualLayout>
                  <c:x val="1.6707653522440022E-3"/>
                  <c:y val="7.1439915114879002E-2"/>
                </c:manualLayout>
              </c:layout>
              <c:tx>
                <c:rich>
                  <a:bodyPr/>
                  <a:lstStyle/>
                  <a:p>
                    <a:r>
                      <a:rPr lang="en-US" sz="1400" dirty="0"/>
                      <a:t>2.00</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6-57EE-4862-B80B-91A148591125}"/>
                </c:ext>
              </c:extLst>
            </c:dLbl>
            <c:dLbl>
              <c:idx val="55"/>
              <c:delete val="1"/>
              <c:extLst>
                <c:ext xmlns:c15="http://schemas.microsoft.com/office/drawing/2012/chart" uri="{CE6537A1-D6FC-4f65-9D91-7224C49458BB}"/>
                <c:ext xmlns:c16="http://schemas.microsoft.com/office/drawing/2014/chart" uri="{C3380CC4-5D6E-409C-BE32-E72D297353CC}">
                  <c16:uniqueId val="{00000037-57EE-4862-B80B-91A148591125}"/>
                </c:ext>
              </c:extLst>
            </c:dLbl>
            <c:dLbl>
              <c:idx val="56"/>
              <c:layout>
                <c:manualLayout>
                  <c:x val="-6.0297840325920045E-3"/>
                  <c:y val="4.745366782052896E-5"/>
                </c:manualLayout>
              </c:layout>
              <c:tx>
                <c:rich>
                  <a:bodyPr rot="0" spcFirstLastPara="1" vertOverflow="ellipsis" vert="horz" wrap="square" lIns="38100" tIns="19050" rIns="38100" bIns="19050" anchor="ctr" anchorCtr="1">
                    <a:spAutoFit/>
                  </a:bodyPr>
                  <a:lstStyle/>
                  <a:p>
                    <a:pPr>
                      <a:lnSpc>
                        <a:spcPts val="1200"/>
                      </a:lnSpc>
                      <a:defRPr sz="900" b="0" i="0" u="none" strike="noStrike" kern="1200" baseline="0">
                        <a:solidFill>
                          <a:schemeClr val="tx1">
                            <a:lumMod val="75000"/>
                            <a:lumOff val="25000"/>
                          </a:schemeClr>
                        </a:solidFill>
                        <a:latin typeface="+mn-lt"/>
                        <a:ea typeface="+mn-ea"/>
                        <a:cs typeface="+mn-cs"/>
                      </a:defRPr>
                    </a:pPr>
                    <a:r>
                      <a:rPr lang="en-US" sz="1400" dirty="0"/>
                      <a:t>1.98 km</a:t>
                    </a:r>
                  </a:p>
                  <a:p>
                    <a:pPr>
                      <a:lnSpc>
                        <a:spcPts val="1200"/>
                      </a:lnSpc>
                      <a:defRPr sz="900" b="0" i="0" u="none" strike="noStrike" kern="1200" baseline="0">
                        <a:solidFill>
                          <a:schemeClr val="tx1">
                            <a:lumMod val="75000"/>
                            <a:lumOff val="25000"/>
                          </a:schemeClr>
                        </a:solidFill>
                        <a:latin typeface="+mn-lt"/>
                        <a:ea typeface="+mn-ea"/>
                        <a:cs typeface="+mn-cs"/>
                      </a:defRPr>
                    </a:pPr>
                    <a:r>
                      <a:rPr lang="en-US" sz="1400" dirty="0"/>
                      <a:t>0%</a:t>
                    </a:r>
                    <a:endParaRPr lang="en-US" dirty="0"/>
                  </a:p>
                </c:rich>
              </c:tx>
              <c:spPr>
                <a:noFill/>
                <a:ln>
                  <a:noFill/>
                </a:ln>
                <a:effectLst/>
              </c:spPr>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8-57EE-4862-B80B-91A14859112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'[3mixed_another.xlsx]Sheet11'!$C$13:$BG$13</c:f>
              <c:numCache>
                <c:formatCode>General</c:formatCode>
                <c:ptCount val="57"/>
                <c:pt idx="0">
                  <c:v>1</c:v>
                </c:pt>
                <c:pt idx="1">
                  <c:v>3</c:v>
                </c:pt>
                <c:pt idx="2">
                  <c:v>4</c:v>
                </c:pt>
                <c:pt idx="3">
                  <c:v>7</c:v>
                </c:pt>
                <c:pt idx="4">
                  <c:v>9</c:v>
                </c:pt>
                <c:pt idx="5">
                  <c:v>11</c:v>
                </c:pt>
                <c:pt idx="6">
                  <c:v>21</c:v>
                </c:pt>
                <c:pt idx="7">
                  <c:v>22</c:v>
                </c:pt>
                <c:pt idx="8">
                  <c:v>23</c:v>
                </c:pt>
                <c:pt idx="9">
                  <c:v>31</c:v>
                </c:pt>
                <c:pt idx="10">
                  <c:v>32</c:v>
                </c:pt>
                <c:pt idx="11">
                  <c:v>39</c:v>
                </c:pt>
                <c:pt idx="12">
                  <c:v>40</c:v>
                </c:pt>
                <c:pt idx="13">
                  <c:v>42</c:v>
                </c:pt>
                <c:pt idx="14">
                  <c:v>43</c:v>
                </c:pt>
                <c:pt idx="15">
                  <c:v>50</c:v>
                </c:pt>
                <c:pt idx="16">
                  <c:v>55</c:v>
                </c:pt>
                <c:pt idx="17">
                  <c:v>60</c:v>
                </c:pt>
                <c:pt idx="18">
                  <c:v>63</c:v>
                </c:pt>
                <c:pt idx="19">
                  <c:v>65</c:v>
                </c:pt>
                <c:pt idx="20">
                  <c:v>79</c:v>
                </c:pt>
                <c:pt idx="21">
                  <c:v>82</c:v>
                </c:pt>
                <c:pt idx="22">
                  <c:v>88</c:v>
                </c:pt>
                <c:pt idx="23">
                  <c:v>97</c:v>
                </c:pt>
                <c:pt idx="24">
                  <c:v>112</c:v>
                </c:pt>
                <c:pt idx="25">
                  <c:v>122</c:v>
                </c:pt>
                <c:pt idx="26">
                  <c:v>123</c:v>
                </c:pt>
                <c:pt idx="27">
                  <c:v>127</c:v>
                </c:pt>
                <c:pt idx="28">
                  <c:v>128</c:v>
                </c:pt>
                <c:pt idx="29">
                  <c:v>143</c:v>
                </c:pt>
                <c:pt idx="30">
                  <c:v>144</c:v>
                </c:pt>
                <c:pt idx="31">
                  <c:v>155</c:v>
                </c:pt>
                <c:pt idx="32">
                  <c:v>156</c:v>
                </c:pt>
                <c:pt idx="33">
                  <c:v>163</c:v>
                </c:pt>
                <c:pt idx="34">
                  <c:v>168</c:v>
                </c:pt>
                <c:pt idx="35">
                  <c:v>169</c:v>
                </c:pt>
                <c:pt idx="36">
                  <c:v>178</c:v>
                </c:pt>
                <c:pt idx="37">
                  <c:v>185</c:v>
                </c:pt>
                <c:pt idx="38">
                  <c:v>213</c:v>
                </c:pt>
                <c:pt idx="39">
                  <c:v>222</c:v>
                </c:pt>
                <c:pt idx="40">
                  <c:v>226</c:v>
                </c:pt>
                <c:pt idx="41">
                  <c:v>241</c:v>
                </c:pt>
                <c:pt idx="42">
                  <c:v>297</c:v>
                </c:pt>
                <c:pt idx="43">
                  <c:v>344</c:v>
                </c:pt>
                <c:pt idx="44">
                  <c:v>370</c:v>
                </c:pt>
                <c:pt idx="45">
                  <c:v>565</c:v>
                </c:pt>
                <c:pt idx="46">
                  <c:v>1247</c:v>
                </c:pt>
                <c:pt idx="47">
                  <c:v>1907</c:v>
                </c:pt>
                <c:pt idx="48">
                  <c:v>1910</c:v>
                </c:pt>
                <c:pt idx="49">
                  <c:v>1986</c:v>
                </c:pt>
                <c:pt idx="50">
                  <c:v>2276</c:v>
                </c:pt>
                <c:pt idx="51">
                  <c:v>7120</c:v>
                </c:pt>
                <c:pt idx="52">
                  <c:v>12557</c:v>
                </c:pt>
                <c:pt idx="53">
                  <c:v>14883</c:v>
                </c:pt>
                <c:pt idx="54">
                  <c:v>22588</c:v>
                </c:pt>
                <c:pt idx="55">
                  <c:v>32793</c:v>
                </c:pt>
                <c:pt idx="56">
                  <c:v>33375</c:v>
                </c:pt>
              </c:numCache>
            </c:numRef>
          </c:xVal>
          <c:yVal>
            <c:numRef>
              <c:f>'[3mixed_another.xlsx]Sheet11'!$C$14:$BG$14</c:f>
              <c:numCache>
                <c:formatCode>General</c:formatCode>
                <c:ptCount val="57"/>
                <c:pt idx="0">
                  <c:v>5.7039999999999997</c:v>
                </c:pt>
                <c:pt idx="1">
                  <c:v>5.5549999999999979</c:v>
                </c:pt>
                <c:pt idx="2">
                  <c:v>5.516</c:v>
                </c:pt>
                <c:pt idx="3">
                  <c:v>5.3639999999999981</c:v>
                </c:pt>
                <c:pt idx="4">
                  <c:v>5.2669999999999995</c:v>
                </c:pt>
                <c:pt idx="5">
                  <c:v>5.2309999999999999</c:v>
                </c:pt>
                <c:pt idx="6">
                  <c:v>5.1790000000000003</c:v>
                </c:pt>
                <c:pt idx="7">
                  <c:v>5.1529999999999978</c:v>
                </c:pt>
                <c:pt idx="8">
                  <c:v>5.05</c:v>
                </c:pt>
                <c:pt idx="9">
                  <c:v>4.7839999999999998</c:v>
                </c:pt>
                <c:pt idx="10">
                  <c:v>4.7590000000000003</c:v>
                </c:pt>
                <c:pt idx="11">
                  <c:v>4.75</c:v>
                </c:pt>
                <c:pt idx="12">
                  <c:v>4.727999999999998</c:v>
                </c:pt>
                <c:pt idx="13">
                  <c:v>4.7239999999999984</c:v>
                </c:pt>
                <c:pt idx="14">
                  <c:v>4.5649999999999986</c:v>
                </c:pt>
                <c:pt idx="15">
                  <c:v>4.5639999999999983</c:v>
                </c:pt>
                <c:pt idx="16">
                  <c:v>4.55</c:v>
                </c:pt>
                <c:pt idx="17">
                  <c:v>4.4450000000000003</c:v>
                </c:pt>
                <c:pt idx="18">
                  <c:v>4.0730000000000004</c:v>
                </c:pt>
                <c:pt idx="19">
                  <c:v>4.0669999999999984</c:v>
                </c:pt>
                <c:pt idx="20">
                  <c:v>3.9670000000000001</c:v>
                </c:pt>
                <c:pt idx="21">
                  <c:v>3.9</c:v>
                </c:pt>
                <c:pt idx="22">
                  <c:v>3.7869999999999999</c:v>
                </c:pt>
                <c:pt idx="23">
                  <c:v>3.6869999999999998</c:v>
                </c:pt>
                <c:pt idx="24">
                  <c:v>3.617</c:v>
                </c:pt>
                <c:pt idx="25">
                  <c:v>3.5139999999999998</c:v>
                </c:pt>
                <c:pt idx="26">
                  <c:v>3.403</c:v>
                </c:pt>
                <c:pt idx="27">
                  <c:v>3.2109999999999999</c:v>
                </c:pt>
                <c:pt idx="28">
                  <c:v>3.129</c:v>
                </c:pt>
                <c:pt idx="29">
                  <c:v>3.097</c:v>
                </c:pt>
                <c:pt idx="30">
                  <c:v>3.0259999999999998</c:v>
                </c:pt>
                <c:pt idx="31">
                  <c:v>2.8939999999999997</c:v>
                </c:pt>
                <c:pt idx="32">
                  <c:v>2.8459999999999992</c:v>
                </c:pt>
                <c:pt idx="33">
                  <c:v>2.702</c:v>
                </c:pt>
                <c:pt idx="34">
                  <c:v>2.694</c:v>
                </c:pt>
                <c:pt idx="35">
                  <c:v>2.5509999999999997</c:v>
                </c:pt>
                <c:pt idx="36">
                  <c:v>2.516999999999999</c:v>
                </c:pt>
                <c:pt idx="37">
                  <c:v>2.508</c:v>
                </c:pt>
                <c:pt idx="38">
                  <c:v>2.4779999999999998</c:v>
                </c:pt>
                <c:pt idx="39">
                  <c:v>2.4589999999999992</c:v>
                </c:pt>
                <c:pt idx="40">
                  <c:v>2.4589999999999992</c:v>
                </c:pt>
                <c:pt idx="41">
                  <c:v>2.3879999999999999</c:v>
                </c:pt>
                <c:pt idx="42">
                  <c:v>2.323</c:v>
                </c:pt>
                <c:pt idx="43">
                  <c:v>2.2469999999999999</c:v>
                </c:pt>
                <c:pt idx="44">
                  <c:v>2.1959999999999997</c:v>
                </c:pt>
                <c:pt idx="45">
                  <c:v>2.165</c:v>
                </c:pt>
                <c:pt idx="46">
                  <c:v>2.1059999999999999</c:v>
                </c:pt>
                <c:pt idx="47">
                  <c:v>2.1059999999999999</c:v>
                </c:pt>
                <c:pt idx="48">
                  <c:v>2.1040000000000001</c:v>
                </c:pt>
                <c:pt idx="49">
                  <c:v>2.0649999999999999</c:v>
                </c:pt>
                <c:pt idx="50">
                  <c:v>2.0339999999999998</c:v>
                </c:pt>
                <c:pt idx="51">
                  <c:v>2.0339999999999998</c:v>
                </c:pt>
                <c:pt idx="52">
                  <c:v>2.0259999999999998</c:v>
                </c:pt>
                <c:pt idx="53">
                  <c:v>2.0209999999999999</c:v>
                </c:pt>
                <c:pt idx="54">
                  <c:v>2.0089999999999999</c:v>
                </c:pt>
                <c:pt idx="55">
                  <c:v>1.9940000000000004</c:v>
                </c:pt>
                <c:pt idx="56">
                  <c:v>1.9870000000000001</c:v>
                </c:pt>
              </c:numCache>
            </c:numRef>
          </c:yVal>
          <c:smooth val="0"/>
          <c:extLst>
            <c:ext xmlns:c16="http://schemas.microsoft.com/office/drawing/2014/chart" uri="{C3380CC4-5D6E-409C-BE32-E72D297353CC}">
              <c16:uniqueId val="{00000039-57EE-4862-B80B-91A148591125}"/>
            </c:ext>
          </c:extLst>
        </c:ser>
        <c:dLbls>
          <c:showLegendKey val="0"/>
          <c:showVal val="0"/>
          <c:showCatName val="0"/>
          <c:showSerName val="0"/>
          <c:showPercent val="0"/>
          <c:showBubbleSize val="0"/>
        </c:dLbls>
        <c:axId val="48173824"/>
        <c:axId val="48175744"/>
      </c:scatterChart>
      <c:valAx>
        <c:axId val="48173824"/>
        <c:scaling>
          <c:logBase val="10"/>
          <c:orientation val="minMax"/>
          <c:max val="100000"/>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dirty="0"/>
                  <a:t>Iterations (Log scale)</a:t>
                </a:r>
              </a:p>
            </c:rich>
          </c:tx>
          <c:layout>
            <c:manualLayout>
              <c:xMode val="edge"/>
              <c:yMode val="edge"/>
              <c:x val="0.29859605163215541"/>
              <c:y val="0.89965668853120773"/>
            </c:manualLayout>
          </c:layout>
          <c:overlay val="0"/>
          <c:spPr>
            <a:noFill/>
            <a:ln>
              <a:noFill/>
            </a:ln>
            <a:effectLst/>
          </c:spPr>
        </c:title>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8175744"/>
        <c:crosses val="autoZero"/>
        <c:crossBetween val="midCat"/>
      </c:valAx>
      <c:valAx>
        <c:axId val="48175744"/>
        <c:scaling>
          <c:orientation val="minMax"/>
          <c:min val="1"/>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dirty="0"/>
                  <a:t>Path length (km) </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8173824"/>
        <c:crosses val="autoZero"/>
        <c:crossBetween val="midCat"/>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433010802180195"/>
          <c:y val="0.17383014825733584"/>
          <c:w val="0.69962596902765339"/>
          <c:h val="0.54387782759588243"/>
        </c:manualLayout>
      </c:layout>
      <c:scatterChart>
        <c:scatterStyle val="lineMarker"/>
        <c:varyColors val="0"/>
        <c:ser>
          <c:idx val="0"/>
          <c:order val="0"/>
          <c:tx>
            <c:strRef>
              <c:f>single!$H$1</c:f>
              <c:strCache>
                <c:ptCount val="1"/>
                <c:pt idx="0">
                  <c:v>time_all</c:v>
                </c:pt>
              </c:strCache>
            </c:strRef>
          </c:tx>
          <c:spPr>
            <a:ln w="25400" cap="rnd">
              <a:noFill/>
              <a:round/>
            </a:ln>
            <a:effectLst/>
          </c:spPr>
          <c:marker>
            <c:symbol val="circle"/>
            <c:size val="5"/>
            <c:spPr>
              <a:solidFill>
                <a:schemeClr val="tx1"/>
              </a:solidFill>
              <a:ln w="9525">
                <a:solidFill>
                  <a:schemeClr val="tx1"/>
                </a:solidFill>
              </a:ln>
              <a:effectLst/>
            </c:spPr>
          </c:marker>
          <c:trendline>
            <c:spPr>
              <a:ln w="38100" cap="rnd">
                <a:solidFill>
                  <a:schemeClr val="accent2"/>
                </a:solidFill>
                <a:prstDash val="solid"/>
              </a:ln>
              <a:effectLst/>
            </c:spPr>
            <c:trendlineType val="linear"/>
            <c:dispRSqr val="0"/>
            <c:dispEq val="0"/>
          </c:trendline>
          <c:xVal>
            <c:numRef>
              <c:f>single!$I$3:$I$1048576</c:f>
              <c:numCache>
                <c:formatCode>General</c:formatCode>
                <c:ptCount val="1048574"/>
                <c:pt idx="0">
                  <c:v>9</c:v>
                </c:pt>
                <c:pt idx="1">
                  <c:v>10</c:v>
                </c:pt>
                <c:pt idx="2">
                  <c:v>10</c:v>
                </c:pt>
                <c:pt idx="3">
                  <c:v>11</c:v>
                </c:pt>
                <c:pt idx="4">
                  <c:v>11</c:v>
                </c:pt>
                <c:pt idx="5">
                  <c:v>6</c:v>
                </c:pt>
                <c:pt idx="6">
                  <c:v>6</c:v>
                </c:pt>
                <c:pt idx="7">
                  <c:v>6</c:v>
                </c:pt>
                <c:pt idx="8">
                  <c:v>6</c:v>
                </c:pt>
                <c:pt idx="9">
                  <c:v>6</c:v>
                </c:pt>
                <c:pt idx="10">
                  <c:v>6</c:v>
                </c:pt>
                <c:pt idx="11">
                  <c:v>6</c:v>
                </c:pt>
                <c:pt idx="12">
                  <c:v>6</c:v>
                </c:pt>
                <c:pt idx="13">
                  <c:v>6</c:v>
                </c:pt>
                <c:pt idx="14">
                  <c:v>6</c:v>
                </c:pt>
                <c:pt idx="15">
                  <c:v>7</c:v>
                </c:pt>
                <c:pt idx="16">
                  <c:v>7</c:v>
                </c:pt>
                <c:pt idx="17">
                  <c:v>7</c:v>
                </c:pt>
                <c:pt idx="18">
                  <c:v>7</c:v>
                </c:pt>
                <c:pt idx="19">
                  <c:v>7</c:v>
                </c:pt>
                <c:pt idx="20">
                  <c:v>7</c:v>
                </c:pt>
                <c:pt idx="21">
                  <c:v>7</c:v>
                </c:pt>
                <c:pt idx="22">
                  <c:v>7</c:v>
                </c:pt>
                <c:pt idx="23">
                  <c:v>6</c:v>
                </c:pt>
                <c:pt idx="24">
                  <c:v>6</c:v>
                </c:pt>
                <c:pt idx="25">
                  <c:v>6</c:v>
                </c:pt>
                <c:pt idx="26">
                  <c:v>6</c:v>
                </c:pt>
                <c:pt idx="27">
                  <c:v>6</c:v>
                </c:pt>
                <c:pt idx="28">
                  <c:v>7</c:v>
                </c:pt>
                <c:pt idx="29">
                  <c:v>14</c:v>
                </c:pt>
                <c:pt idx="30">
                  <c:v>21</c:v>
                </c:pt>
                <c:pt idx="31">
                  <c:v>21</c:v>
                </c:pt>
                <c:pt idx="32">
                  <c:v>21</c:v>
                </c:pt>
                <c:pt idx="33">
                  <c:v>21</c:v>
                </c:pt>
                <c:pt idx="34">
                  <c:v>21</c:v>
                </c:pt>
                <c:pt idx="35">
                  <c:v>21</c:v>
                </c:pt>
                <c:pt idx="36">
                  <c:v>21</c:v>
                </c:pt>
                <c:pt idx="37">
                  <c:v>21</c:v>
                </c:pt>
                <c:pt idx="38">
                  <c:v>21</c:v>
                </c:pt>
                <c:pt idx="39">
                  <c:v>6</c:v>
                </c:pt>
                <c:pt idx="40">
                  <c:v>21</c:v>
                </c:pt>
                <c:pt idx="41">
                  <c:v>21</c:v>
                </c:pt>
                <c:pt idx="42">
                  <c:v>21</c:v>
                </c:pt>
                <c:pt idx="43">
                  <c:v>21</c:v>
                </c:pt>
                <c:pt idx="44">
                  <c:v>21</c:v>
                </c:pt>
                <c:pt idx="45">
                  <c:v>21</c:v>
                </c:pt>
                <c:pt idx="46">
                  <c:v>21</c:v>
                </c:pt>
                <c:pt idx="47">
                  <c:v>21</c:v>
                </c:pt>
                <c:pt idx="48">
                  <c:v>21</c:v>
                </c:pt>
                <c:pt idx="49">
                  <c:v>21</c:v>
                </c:pt>
                <c:pt idx="50">
                  <c:v>6</c:v>
                </c:pt>
                <c:pt idx="51">
                  <c:v>22</c:v>
                </c:pt>
                <c:pt idx="52">
                  <c:v>6</c:v>
                </c:pt>
                <c:pt idx="53">
                  <c:v>7</c:v>
                </c:pt>
                <c:pt idx="54">
                  <c:v>8</c:v>
                </c:pt>
                <c:pt idx="55">
                  <c:v>9</c:v>
                </c:pt>
                <c:pt idx="56">
                  <c:v>9</c:v>
                </c:pt>
                <c:pt idx="57">
                  <c:v>10</c:v>
                </c:pt>
                <c:pt idx="58">
                  <c:v>10</c:v>
                </c:pt>
                <c:pt idx="59">
                  <c:v>11</c:v>
                </c:pt>
                <c:pt idx="60">
                  <c:v>11</c:v>
                </c:pt>
                <c:pt idx="61">
                  <c:v>11</c:v>
                </c:pt>
                <c:pt idx="62">
                  <c:v>12</c:v>
                </c:pt>
                <c:pt idx="63">
                  <c:v>12</c:v>
                </c:pt>
                <c:pt idx="64">
                  <c:v>12</c:v>
                </c:pt>
                <c:pt idx="65">
                  <c:v>13</c:v>
                </c:pt>
                <c:pt idx="66">
                  <c:v>13</c:v>
                </c:pt>
                <c:pt idx="67">
                  <c:v>22</c:v>
                </c:pt>
                <c:pt idx="68">
                  <c:v>22</c:v>
                </c:pt>
                <c:pt idx="69">
                  <c:v>22</c:v>
                </c:pt>
                <c:pt idx="70">
                  <c:v>22</c:v>
                </c:pt>
                <c:pt idx="71">
                  <c:v>6</c:v>
                </c:pt>
                <c:pt idx="72">
                  <c:v>22</c:v>
                </c:pt>
                <c:pt idx="73">
                  <c:v>22</c:v>
                </c:pt>
                <c:pt idx="74">
                  <c:v>22</c:v>
                </c:pt>
                <c:pt idx="75">
                  <c:v>22</c:v>
                </c:pt>
                <c:pt idx="76">
                  <c:v>22</c:v>
                </c:pt>
                <c:pt idx="77">
                  <c:v>22</c:v>
                </c:pt>
                <c:pt idx="78">
                  <c:v>22</c:v>
                </c:pt>
                <c:pt idx="79">
                  <c:v>22</c:v>
                </c:pt>
                <c:pt idx="80">
                  <c:v>6</c:v>
                </c:pt>
                <c:pt idx="81">
                  <c:v>7</c:v>
                </c:pt>
                <c:pt idx="82">
                  <c:v>8</c:v>
                </c:pt>
                <c:pt idx="83">
                  <c:v>9</c:v>
                </c:pt>
                <c:pt idx="84">
                  <c:v>9</c:v>
                </c:pt>
                <c:pt idx="85">
                  <c:v>10</c:v>
                </c:pt>
                <c:pt idx="86">
                  <c:v>10</c:v>
                </c:pt>
                <c:pt idx="87">
                  <c:v>10</c:v>
                </c:pt>
                <c:pt idx="88">
                  <c:v>11</c:v>
                </c:pt>
                <c:pt idx="89">
                  <c:v>11</c:v>
                </c:pt>
                <c:pt idx="90">
                  <c:v>12</c:v>
                </c:pt>
                <c:pt idx="91">
                  <c:v>12</c:v>
                </c:pt>
                <c:pt idx="92">
                  <c:v>6</c:v>
                </c:pt>
                <c:pt idx="93">
                  <c:v>12</c:v>
                </c:pt>
                <c:pt idx="94">
                  <c:v>13</c:v>
                </c:pt>
                <c:pt idx="95">
                  <c:v>13</c:v>
                </c:pt>
                <c:pt idx="96">
                  <c:v>13</c:v>
                </c:pt>
                <c:pt idx="97">
                  <c:v>14</c:v>
                </c:pt>
                <c:pt idx="98">
                  <c:v>14</c:v>
                </c:pt>
                <c:pt idx="99">
                  <c:v>14</c:v>
                </c:pt>
                <c:pt idx="100">
                  <c:v>15</c:v>
                </c:pt>
                <c:pt idx="101">
                  <c:v>15</c:v>
                </c:pt>
                <c:pt idx="102">
                  <c:v>6</c:v>
                </c:pt>
                <c:pt idx="103">
                  <c:v>6</c:v>
                </c:pt>
                <c:pt idx="104">
                  <c:v>7</c:v>
                </c:pt>
                <c:pt idx="105">
                  <c:v>8</c:v>
                </c:pt>
                <c:pt idx="106">
                  <c:v>9</c:v>
                </c:pt>
                <c:pt idx="107">
                  <c:v>9</c:v>
                </c:pt>
                <c:pt idx="108">
                  <c:v>10</c:v>
                </c:pt>
                <c:pt idx="109">
                  <c:v>10</c:v>
                </c:pt>
                <c:pt idx="110">
                  <c:v>10</c:v>
                </c:pt>
                <c:pt idx="111">
                  <c:v>11</c:v>
                </c:pt>
                <c:pt idx="112">
                  <c:v>11</c:v>
                </c:pt>
                <c:pt idx="113">
                  <c:v>11</c:v>
                </c:pt>
                <c:pt idx="114">
                  <c:v>12</c:v>
                </c:pt>
                <c:pt idx="115">
                  <c:v>12</c:v>
                </c:pt>
                <c:pt idx="116">
                  <c:v>12</c:v>
                </c:pt>
                <c:pt idx="117">
                  <c:v>13</c:v>
                </c:pt>
                <c:pt idx="118">
                  <c:v>13</c:v>
                </c:pt>
                <c:pt idx="119">
                  <c:v>13</c:v>
                </c:pt>
                <c:pt idx="120">
                  <c:v>14</c:v>
                </c:pt>
                <c:pt idx="121">
                  <c:v>14</c:v>
                </c:pt>
                <c:pt idx="122">
                  <c:v>14</c:v>
                </c:pt>
                <c:pt idx="123">
                  <c:v>15</c:v>
                </c:pt>
                <c:pt idx="124">
                  <c:v>15</c:v>
                </c:pt>
                <c:pt idx="125">
                  <c:v>6</c:v>
                </c:pt>
                <c:pt idx="126">
                  <c:v>7</c:v>
                </c:pt>
                <c:pt idx="127">
                  <c:v>8</c:v>
                </c:pt>
                <c:pt idx="128">
                  <c:v>9</c:v>
                </c:pt>
                <c:pt idx="129">
                  <c:v>9</c:v>
                </c:pt>
                <c:pt idx="130">
                  <c:v>10</c:v>
                </c:pt>
                <c:pt idx="131">
                  <c:v>10</c:v>
                </c:pt>
                <c:pt idx="132">
                  <c:v>10</c:v>
                </c:pt>
                <c:pt idx="133">
                  <c:v>11</c:v>
                </c:pt>
                <c:pt idx="134">
                  <c:v>6</c:v>
                </c:pt>
                <c:pt idx="135">
                  <c:v>11</c:v>
                </c:pt>
                <c:pt idx="136">
                  <c:v>12</c:v>
                </c:pt>
                <c:pt idx="137">
                  <c:v>12</c:v>
                </c:pt>
                <c:pt idx="138">
                  <c:v>13</c:v>
                </c:pt>
                <c:pt idx="139">
                  <c:v>7</c:v>
                </c:pt>
                <c:pt idx="140">
                  <c:v>8</c:v>
                </c:pt>
                <c:pt idx="141">
                  <c:v>9</c:v>
                </c:pt>
                <c:pt idx="142">
                  <c:v>9</c:v>
                </c:pt>
                <c:pt idx="143">
                  <c:v>10</c:v>
                </c:pt>
                <c:pt idx="144">
                  <c:v>10</c:v>
                </c:pt>
                <c:pt idx="145">
                  <c:v>10</c:v>
                </c:pt>
                <c:pt idx="146">
                  <c:v>11</c:v>
                </c:pt>
                <c:pt idx="147">
                  <c:v>11</c:v>
                </c:pt>
                <c:pt idx="148">
                  <c:v>11</c:v>
                </c:pt>
                <c:pt idx="149">
                  <c:v>12</c:v>
                </c:pt>
                <c:pt idx="150">
                  <c:v>12</c:v>
                </c:pt>
                <c:pt idx="151">
                  <c:v>12</c:v>
                </c:pt>
                <c:pt idx="152">
                  <c:v>13</c:v>
                </c:pt>
                <c:pt idx="153">
                  <c:v>13</c:v>
                </c:pt>
                <c:pt idx="154">
                  <c:v>14</c:v>
                </c:pt>
                <c:pt idx="155">
                  <c:v>6</c:v>
                </c:pt>
                <c:pt idx="156">
                  <c:v>14</c:v>
                </c:pt>
                <c:pt idx="157">
                  <c:v>14</c:v>
                </c:pt>
                <c:pt idx="158">
                  <c:v>15</c:v>
                </c:pt>
                <c:pt idx="159">
                  <c:v>15</c:v>
                </c:pt>
                <c:pt idx="160">
                  <c:v>22</c:v>
                </c:pt>
                <c:pt idx="161">
                  <c:v>22</c:v>
                </c:pt>
                <c:pt idx="162">
                  <c:v>22</c:v>
                </c:pt>
                <c:pt idx="163">
                  <c:v>22</c:v>
                </c:pt>
                <c:pt idx="164">
                  <c:v>22</c:v>
                </c:pt>
                <c:pt idx="165">
                  <c:v>22</c:v>
                </c:pt>
                <c:pt idx="166">
                  <c:v>22</c:v>
                </c:pt>
                <c:pt idx="167">
                  <c:v>22</c:v>
                </c:pt>
                <c:pt idx="168">
                  <c:v>22</c:v>
                </c:pt>
                <c:pt idx="169">
                  <c:v>22</c:v>
                </c:pt>
                <c:pt idx="170">
                  <c:v>22</c:v>
                </c:pt>
                <c:pt idx="171">
                  <c:v>22</c:v>
                </c:pt>
                <c:pt idx="172">
                  <c:v>22</c:v>
                </c:pt>
                <c:pt idx="173">
                  <c:v>22</c:v>
                </c:pt>
                <c:pt idx="174">
                  <c:v>22</c:v>
                </c:pt>
                <c:pt idx="175">
                  <c:v>22</c:v>
                </c:pt>
                <c:pt idx="176">
                  <c:v>6</c:v>
                </c:pt>
                <c:pt idx="177">
                  <c:v>22</c:v>
                </c:pt>
                <c:pt idx="178">
                  <c:v>22</c:v>
                </c:pt>
                <c:pt idx="179">
                  <c:v>22</c:v>
                </c:pt>
                <c:pt idx="180">
                  <c:v>23</c:v>
                </c:pt>
                <c:pt idx="181">
                  <c:v>23</c:v>
                </c:pt>
                <c:pt idx="182">
                  <c:v>23</c:v>
                </c:pt>
                <c:pt idx="183">
                  <c:v>23</c:v>
                </c:pt>
                <c:pt idx="184">
                  <c:v>23</c:v>
                </c:pt>
                <c:pt idx="185">
                  <c:v>23</c:v>
                </c:pt>
                <c:pt idx="186">
                  <c:v>23</c:v>
                </c:pt>
                <c:pt idx="187">
                  <c:v>23</c:v>
                </c:pt>
                <c:pt idx="188">
                  <c:v>23</c:v>
                </c:pt>
                <c:pt idx="189">
                  <c:v>23</c:v>
                </c:pt>
                <c:pt idx="190">
                  <c:v>23</c:v>
                </c:pt>
                <c:pt idx="191">
                  <c:v>23</c:v>
                </c:pt>
                <c:pt idx="192">
                  <c:v>23</c:v>
                </c:pt>
                <c:pt idx="193">
                  <c:v>23</c:v>
                </c:pt>
                <c:pt idx="194">
                  <c:v>23</c:v>
                </c:pt>
                <c:pt idx="195">
                  <c:v>23</c:v>
                </c:pt>
                <c:pt idx="196">
                  <c:v>23</c:v>
                </c:pt>
                <c:pt idx="197">
                  <c:v>6</c:v>
                </c:pt>
                <c:pt idx="198">
                  <c:v>23</c:v>
                </c:pt>
                <c:pt idx="199">
                  <c:v>23</c:v>
                </c:pt>
                <c:pt idx="200">
                  <c:v>23</c:v>
                </c:pt>
                <c:pt idx="201">
                  <c:v>24</c:v>
                </c:pt>
                <c:pt idx="202">
                  <c:v>24</c:v>
                </c:pt>
                <c:pt idx="203">
                  <c:v>14</c:v>
                </c:pt>
                <c:pt idx="204">
                  <c:v>14</c:v>
                </c:pt>
                <c:pt idx="205">
                  <c:v>14</c:v>
                </c:pt>
                <c:pt idx="206">
                  <c:v>14</c:v>
                </c:pt>
                <c:pt idx="207">
                  <c:v>6</c:v>
                </c:pt>
                <c:pt idx="208">
                  <c:v>14</c:v>
                </c:pt>
                <c:pt idx="209">
                  <c:v>24</c:v>
                </c:pt>
                <c:pt idx="210">
                  <c:v>24</c:v>
                </c:pt>
                <c:pt idx="211">
                  <c:v>24</c:v>
                </c:pt>
                <c:pt idx="212">
                  <c:v>24</c:v>
                </c:pt>
                <c:pt idx="213">
                  <c:v>6</c:v>
                </c:pt>
                <c:pt idx="214">
                  <c:v>24</c:v>
                </c:pt>
                <c:pt idx="215">
                  <c:v>24</c:v>
                </c:pt>
                <c:pt idx="216">
                  <c:v>24</c:v>
                </c:pt>
                <c:pt idx="217">
                  <c:v>14</c:v>
                </c:pt>
                <c:pt idx="218">
                  <c:v>24</c:v>
                </c:pt>
                <c:pt idx="219">
                  <c:v>24</c:v>
                </c:pt>
                <c:pt idx="220">
                  <c:v>24</c:v>
                </c:pt>
                <c:pt idx="221">
                  <c:v>6</c:v>
                </c:pt>
                <c:pt idx="222">
                  <c:v>24</c:v>
                </c:pt>
                <c:pt idx="223">
                  <c:v>24</c:v>
                </c:pt>
                <c:pt idx="224">
                  <c:v>6</c:v>
                </c:pt>
                <c:pt idx="225">
                  <c:v>7</c:v>
                </c:pt>
                <c:pt idx="226">
                  <c:v>8</c:v>
                </c:pt>
                <c:pt idx="227">
                  <c:v>9</c:v>
                </c:pt>
                <c:pt idx="228">
                  <c:v>9</c:v>
                </c:pt>
                <c:pt idx="229">
                  <c:v>10</c:v>
                </c:pt>
                <c:pt idx="230">
                  <c:v>10</c:v>
                </c:pt>
                <c:pt idx="231">
                  <c:v>10</c:v>
                </c:pt>
                <c:pt idx="232">
                  <c:v>6</c:v>
                </c:pt>
                <c:pt idx="233">
                  <c:v>11</c:v>
                </c:pt>
                <c:pt idx="234">
                  <c:v>11</c:v>
                </c:pt>
                <c:pt idx="235">
                  <c:v>12</c:v>
                </c:pt>
                <c:pt idx="236">
                  <c:v>12</c:v>
                </c:pt>
                <c:pt idx="237">
                  <c:v>13</c:v>
                </c:pt>
                <c:pt idx="238">
                  <c:v>13</c:v>
                </c:pt>
                <c:pt idx="239">
                  <c:v>13</c:v>
                </c:pt>
                <c:pt idx="240">
                  <c:v>6</c:v>
                </c:pt>
                <c:pt idx="241">
                  <c:v>7</c:v>
                </c:pt>
                <c:pt idx="242">
                  <c:v>9</c:v>
                </c:pt>
                <c:pt idx="243">
                  <c:v>7</c:v>
                </c:pt>
                <c:pt idx="244">
                  <c:v>9</c:v>
                </c:pt>
                <c:pt idx="245">
                  <c:v>24</c:v>
                </c:pt>
                <c:pt idx="246">
                  <c:v>24</c:v>
                </c:pt>
                <c:pt idx="247">
                  <c:v>24</c:v>
                </c:pt>
                <c:pt idx="248">
                  <c:v>24</c:v>
                </c:pt>
                <c:pt idx="249">
                  <c:v>24</c:v>
                </c:pt>
                <c:pt idx="250">
                  <c:v>6</c:v>
                </c:pt>
                <c:pt idx="251">
                  <c:v>8</c:v>
                </c:pt>
                <c:pt idx="252">
                  <c:v>9</c:v>
                </c:pt>
                <c:pt idx="253">
                  <c:v>10</c:v>
                </c:pt>
                <c:pt idx="254">
                  <c:v>7</c:v>
                </c:pt>
                <c:pt idx="255">
                  <c:v>11</c:v>
                </c:pt>
                <c:pt idx="256">
                  <c:v>12</c:v>
                </c:pt>
                <c:pt idx="257">
                  <c:v>24</c:v>
                </c:pt>
                <c:pt idx="258">
                  <c:v>13</c:v>
                </c:pt>
                <c:pt idx="259">
                  <c:v>14</c:v>
                </c:pt>
                <c:pt idx="260">
                  <c:v>16</c:v>
                </c:pt>
                <c:pt idx="261">
                  <c:v>6</c:v>
                </c:pt>
                <c:pt idx="262">
                  <c:v>7</c:v>
                </c:pt>
                <c:pt idx="263">
                  <c:v>6</c:v>
                </c:pt>
                <c:pt idx="264">
                  <c:v>7</c:v>
                </c:pt>
                <c:pt idx="265">
                  <c:v>8</c:v>
                </c:pt>
                <c:pt idx="266">
                  <c:v>10</c:v>
                </c:pt>
                <c:pt idx="267">
                  <c:v>11</c:v>
                </c:pt>
                <c:pt idx="268">
                  <c:v>12</c:v>
                </c:pt>
                <c:pt idx="269">
                  <c:v>6</c:v>
                </c:pt>
                <c:pt idx="270">
                  <c:v>7</c:v>
                </c:pt>
                <c:pt idx="271">
                  <c:v>8</c:v>
                </c:pt>
                <c:pt idx="272">
                  <c:v>9</c:v>
                </c:pt>
                <c:pt idx="273">
                  <c:v>9</c:v>
                </c:pt>
                <c:pt idx="274">
                  <c:v>10</c:v>
                </c:pt>
                <c:pt idx="275">
                  <c:v>7</c:v>
                </c:pt>
                <c:pt idx="276">
                  <c:v>11</c:v>
                </c:pt>
                <c:pt idx="277">
                  <c:v>12</c:v>
                </c:pt>
                <c:pt idx="278">
                  <c:v>13</c:v>
                </c:pt>
                <c:pt idx="279">
                  <c:v>13</c:v>
                </c:pt>
                <c:pt idx="280">
                  <c:v>15</c:v>
                </c:pt>
                <c:pt idx="281">
                  <c:v>15</c:v>
                </c:pt>
                <c:pt idx="282">
                  <c:v>6</c:v>
                </c:pt>
                <c:pt idx="283">
                  <c:v>7</c:v>
                </c:pt>
                <c:pt idx="284">
                  <c:v>8</c:v>
                </c:pt>
                <c:pt idx="285">
                  <c:v>9</c:v>
                </c:pt>
                <c:pt idx="286">
                  <c:v>10</c:v>
                </c:pt>
                <c:pt idx="287">
                  <c:v>11</c:v>
                </c:pt>
                <c:pt idx="288">
                  <c:v>12</c:v>
                </c:pt>
                <c:pt idx="289">
                  <c:v>13</c:v>
                </c:pt>
                <c:pt idx="290">
                  <c:v>14</c:v>
                </c:pt>
                <c:pt idx="291">
                  <c:v>16</c:v>
                </c:pt>
                <c:pt idx="292">
                  <c:v>17</c:v>
                </c:pt>
                <c:pt idx="293">
                  <c:v>6</c:v>
                </c:pt>
                <c:pt idx="294">
                  <c:v>6</c:v>
                </c:pt>
                <c:pt idx="295">
                  <c:v>6</c:v>
                </c:pt>
                <c:pt idx="296">
                  <c:v>6</c:v>
                </c:pt>
                <c:pt idx="297">
                  <c:v>6</c:v>
                </c:pt>
                <c:pt idx="298">
                  <c:v>6</c:v>
                </c:pt>
                <c:pt idx="299">
                  <c:v>6</c:v>
                </c:pt>
                <c:pt idx="300">
                  <c:v>6</c:v>
                </c:pt>
                <c:pt idx="301">
                  <c:v>6</c:v>
                </c:pt>
                <c:pt idx="302">
                  <c:v>7</c:v>
                </c:pt>
                <c:pt idx="303">
                  <c:v>7</c:v>
                </c:pt>
                <c:pt idx="304">
                  <c:v>7</c:v>
                </c:pt>
                <c:pt idx="305">
                  <c:v>7</c:v>
                </c:pt>
                <c:pt idx="306">
                  <c:v>6</c:v>
                </c:pt>
                <c:pt idx="307">
                  <c:v>7</c:v>
                </c:pt>
                <c:pt idx="308">
                  <c:v>7</c:v>
                </c:pt>
                <c:pt idx="309">
                  <c:v>7</c:v>
                </c:pt>
                <c:pt idx="310">
                  <c:v>7</c:v>
                </c:pt>
                <c:pt idx="311">
                  <c:v>7</c:v>
                </c:pt>
                <c:pt idx="312">
                  <c:v>7</c:v>
                </c:pt>
                <c:pt idx="313">
                  <c:v>8</c:v>
                </c:pt>
                <c:pt idx="314">
                  <c:v>8</c:v>
                </c:pt>
                <c:pt idx="315">
                  <c:v>8</c:v>
                </c:pt>
                <c:pt idx="316">
                  <c:v>8</c:v>
                </c:pt>
                <c:pt idx="317">
                  <c:v>7</c:v>
                </c:pt>
                <c:pt idx="318">
                  <c:v>8</c:v>
                </c:pt>
                <c:pt idx="319">
                  <c:v>8</c:v>
                </c:pt>
                <c:pt idx="320">
                  <c:v>8</c:v>
                </c:pt>
                <c:pt idx="321">
                  <c:v>8</c:v>
                </c:pt>
                <c:pt idx="322">
                  <c:v>8</c:v>
                </c:pt>
                <c:pt idx="323">
                  <c:v>9</c:v>
                </c:pt>
                <c:pt idx="324">
                  <c:v>9</c:v>
                </c:pt>
                <c:pt idx="325">
                  <c:v>9</c:v>
                </c:pt>
                <c:pt idx="326">
                  <c:v>9</c:v>
                </c:pt>
                <c:pt idx="327">
                  <c:v>9</c:v>
                </c:pt>
                <c:pt idx="328">
                  <c:v>9</c:v>
                </c:pt>
                <c:pt idx="329">
                  <c:v>9</c:v>
                </c:pt>
                <c:pt idx="330">
                  <c:v>9</c:v>
                </c:pt>
                <c:pt idx="331">
                  <c:v>9</c:v>
                </c:pt>
                <c:pt idx="332">
                  <c:v>9</c:v>
                </c:pt>
                <c:pt idx="333">
                  <c:v>10</c:v>
                </c:pt>
                <c:pt idx="334">
                  <c:v>10</c:v>
                </c:pt>
                <c:pt idx="335">
                  <c:v>10</c:v>
                </c:pt>
                <c:pt idx="336">
                  <c:v>10</c:v>
                </c:pt>
                <c:pt idx="337">
                  <c:v>10</c:v>
                </c:pt>
                <c:pt idx="338">
                  <c:v>7</c:v>
                </c:pt>
                <c:pt idx="339">
                  <c:v>10</c:v>
                </c:pt>
                <c:pt idx="340">
                  <c:v>10</c:v>
                </c:pt>
                <c:pt idx="341">
                  <c:v>10</c:v>
                </c:pt>
                <c:pt idx="342">
                  <c:v>10</c:v>
                </c:pt>
                <c:pt idx="343">
                  <c:v>6</c:v>
                </c:pt>
                <c:pt idx="344">
                  <c:v>6</c:v>
                </c:pt>
                <c:pt idx="345">
                  <c:v>6</c:v>
                </c:pt>
                <c:pt idx="346">
                  <c:v>6</c:v>
                </c:pt>
                <c:pt idx="347">
                  <c:v>6</c:v>
                </c:pt>
                <c:pt idx="348">
                  <c:v>6</c:v>
                </c:pt>
                <c:pt idx="349">
                  <c:v>8</c:v>
                </c:pt>
                <c:pt idx="350">
                  <c:v>6</c:v>
                </c:pt>
                <c:pt idx="351">
                  <c:v>6</c:v>
                </c:pt>
                <c:pt idx="352">
                  <c:v>6</c:v>
                </c:pt>
                <c:pt idx="353">
                  <c:v>6</c:v>
                </c:pt>
                <c:pt idx="354">
                  <c:v>7</c:v>
                </c:pt>
                <c:pt idx="355">
                  <c:v>7</c:v>
                </c:pt>
                <c:pt idx="356">
                  <c:v>7</c:v>
                </c:pt>
                <c:pt idx="357">
                  <c:v>7</c:v>
                </c:pt>
                <c:pt idx="358">
                  <c:v>7</c:v>
                </c:pt>
                <c:pt idx="359">
                  <c:v>7</c:v>
                </c:pt>
                <c:pt idx="360">
                  <c:v>6</c:v>
                </c:pt>
                <c:pt idx="361">
                  <c:v>7</c:v>
                </c:pt>
                <c:pt idx="362">
                  <c:v>11</c:v>
                </c:pt>
                <c:pt idx="363">
                  <c:v>11</c:v>
                </c:pt>
                <c:pt idx="364">
                  <c:v>11</c:v>
                </c:pt>
                <c:pt idx="365">
                  <c:v>11</c:v>
                </c:pt>
                <c:pt idx="366">
                  <c:v>11</c:v>
                </c:pt>
                <c:pt idx="367">
                  <c:v>11</c:v>
                </c:pt>
                <c:pt idx="368">
                  <c:v>11</c:v>
                </c:pt>
                <c:pt idx="369">
                  <c:v>11</c:v>
                </c:pt>
                <c:pt idx="370">
                  <c:v>11</c:v>
                </c:pt>
                <c:pt idx="371">
                  <c:v>11</c:v>
                </c:pt>
                <c:pt idx="372">
                  <c:v>12</c:v>
                </c:pt>
                <c:pt idx="373">
                  <c:v>12</c:v>
                </c:pt>
                <c:pt idx="374">
                  <c:v>12</c:v>
                </c:pt>
                <c:pt idx="375">
                  <c:v>12</c:v>
                </c:pt>
                <c:pt idx="376">
                  <c:v>12</c:v>
                </c:pt>
                <c:pt idx="377">
                  <c:v>12</c:v>
                </c:pt>
                <c:pt idx="378">
                  <c:v>12</c:v>
                </c:pt>
                <c:pt idx="379">
                  <c:v>12</c:v>
                </c:pt>
                <c:pt idx="380">
                  <c:v>12</c:v>
                </c:pt>
                <c:pt idx="381">
                  <c:v>6</c:v>
                </c:pt>
                <c:pt idx="382">
                  <c:v>12</c:v>
                </c:pt>
                <c:pt idx="383">
                  <c:v>13</c:v>
                </c:pt>
                <c:pt idx="384">
                  <c:v>13</c:v>
                </c:pt>
                <c:pt idx="385">
                  <c:v>13</c:v>
                </c:pt>
                <c:pt idx="386">
                  <c:v>13</c:v>
                </c:pt>
                <c:pt idx="387">
                  <c:v>13</c:v>
                </c:pt>
                <c:pt idx="388">
                  <c:v>13</c:v>
                </c:pt>
                <c:pt idx="389">
                  <c:v>13</c:v>
                </c:pt>
                <c:pt idx="390">
                  <c:v>13</c:v>
                </c:pt>
                <c:pt idx="391">
                  <c:v>13</c:v>
                </c:pt>
                <c:pt idx="392">
                  <c:v>6</c:v>
                </c:pt>
                <c:pt idx="393">
                  <c:v>13</c:v>
                </c:pt>
                <c:pt idx="394">
                  <c:v>14</c:v>
                </c:pt>
                <c:pt idx="395">
                  <c:v>14</c:v>
                </c:pt>
                <c:pt idx="396">
                  <c:v>14</c:v>
                </c:pt>
                <c:pt idx="397">
                  <c:v>14</c:v>
                </c:pt>
                <c:pt idx="398">
                  <c:v>14</c:v>
                </c:pt>
                <c:pt idx="399">
                  <c:v>14</c:v>
                </c:pt>
                <c:pt idx="400">
                  <c:v>14</c:v>
                </c:pt>
                <c:pt idx="401">
                  <c:v>14</c:v>
                </c:pt>
                <c:pt idx="402">
                  <c:v>14</c:v>
                </c:pt>
                <c:pt idx="403">
                  <c:v>14</c:v>
                </c:pt>
                <c:pt idx="404">
                  <c:v>15</c:v>
                </c:pt>
                <c:pt idx="405">
                  <c:v>15</c:v>
                </c:pt>
                <c:pt idx="406">
                  <c:v>15</c:v>
                </c:pt>
                <c:pt idx="407">
                  <c:v>15</c:v>
                </c:pt>
                <c:pt idx="408">
                  <c:v>15</c:v>
                </c:pt>
                <c:pt idx="409">
                  <c:v>15</c:v>
                </c:pt>
                <c:pt idx="410">
                  <c:v>15</c:v>
                </c:pt>
                <c:pt idx="411">
                  <c:v>15</c:v>
                </c:pt>
                <c:pt idx="412">
                  <c:v>15</c:v>
                </c:pt>
                <c:pt idx="413">
                  <c:v>6</c:v>
                </c:pt>
                <c:pt idx="414">
                  <c:v>6</c:v>
                </c:pt>
                <c:pt idx="415">
                  <c:v>15</c:v>
                </c:pt>
                <c:pt idx="416">
                  <c:v>6</c:v>
                </c:pt>
                <c:pt idx="417">
                  <c:v>6</c:v>
                </c:pt>
                <c:pt idx="418">
                  <c:v>6</c:v>
                </c:pt>
                <c:pt idx="419">
                  <c:v>6</c:v>
                </c:pt>
                <c:pt idx="420">
                  <c:v>6</c:v>
                </c:pt>
                <c:pt idx="421">
                  <c:v>6</c:v>
                </c:pt>
                <c:pt idx="422">
                  <c:v>6</c:v>
                </c:pt>
                <c:pt idx="423">
                  <c:v>6</c:v>
                </c:pt>
                <c:pt idx="424">
                  <c:v>6</c:v>
                </c:pt>
                <c:pt idx="425">
                  <c:v>6</c:v>
                </c:pt>
                <c:pt idx="426">
                  <c:v>16</c:v>
                </c:pt>
                <c:pt idx="427">
                  <c:v>16</c:v>
                </c:pt>
                <c:pt idx="428">
                  <c:v>16</c:v>
                </c:pt>
                <c:pt idx="429">
                  <c:v>16</c:v>
                </c:pt>
                <c:pt idx="430">
                  <c:v>16</c:v>
                </c:pt>
                <c:pt idx="431">
                  <c:v>16</c:v>
                </c:pt>
                <c:pt idx="432">
                  <c:v>16</c:v>
                </c:pt>
                <c:pt idx="433">
                  <c:v>6</c:v>
                </c:pt>
                <c:pt idx="434">
                  <c:v>7</c:v>
                </c:pt>
                <c:pt idx="435">
                  <c:v>6</c:v>
                </c:pt>
                <c:pt idx="436">
                  <c:v>6</c:v>
                </c:pt>
                <c:pt idx="437">
                  <c:v>6</c:v>
                </c:pt>
                <c:pt idx="438">
                  <c:v>7</c:v>
                </c:pt>
                <c:pt idx="439">
                  <c:v>8</c:v>
                </c:pt>
                <c:pt idx="440">
                  <c:v>9</c:v>
                </c:pt>
                <c:pt idx="441">
                  <c:v>10</c:v>
                </c:pt>
                <c:pt idx="442">
                  <c:v>11</c:v>
                </c:pt>
                <c:pt idx="443">
                  <c:v>12</c:v>
                </c:pt>
                <c:pt idx="444">
                  <c:v>6</c:v>
                </c:pt>
                <c:pt idx="445">
                  <c:v>7</c:v>
                </c:pt>
                <c:pt idx="446">
                  <c:v>6</c:v>
                </c:pt>
                <c:pt idx="447">
                  <c:v>6</c:v>
                </c:pt>
                <c:pt idx="448">
                  <c:v>6</c:v>
                </c:pt>
                <c:pt idx="449">
                  <c:v>16</c:v>
                </c:pt>
                <c:pt idx="450">
                  <c:v>16</c:v>
                </c:pt>
                <c:pt idx="451">
                  <c:v>16</c:v>
                </c:pt>
                <c:pt idx="452">
                  <c:v>16</c:v>
                </c:pt>
                <c:pt idx="453">
                  <c:v>16</c:v>
                </c:pt>
                <c:pt idx="454">
                  <c:v>16</c:v>
                </c:pt>
                <c:pt idx="455">
                  <c:v>16</c:v>
                </c:pt>
                <c:pt idx="456">
                  <c:v>16</c:v>
                </c:pt>
                <c:pt idx="457">
                  <c:v>6</c:v>
                </c:pt>
                <c:pt idx="458">
                  <c:v>16</c:v>
                </c:pt>
                <c:pt idx="459">
                  <c:v>16</c:v>
                </c:pt>
                <c:pt idx="460">
                  <c:v>17</c:v>
                </c:pt>
                <c:pt idx="461">
                  <c:v>17</c:v>
                </c:pt>
                <c:pt idx="462">
                  <c:v>17</c:v>
                </c:pt>
                <c:pt idx="463">
                  <c:v>17</c:v>
                </c:pt>
                <c:pt idx="464">
                  <c:v>17</c:v>
                </c:pt>
                <c:pt idx="465">
                  <c:v>17</c:v>
                </c:pt>
                <c:pt idx="466">
                  <c:v>17</c:v>
                </c:pt>
                <c:pt idx="467">
                  <c:v>17</c:v>
                </c:pt>
                <c:pt idx="468">
                  <c:v>6</c:v>
                </c:pt>
                <c:pt idx="469">
                  <c:v>17</c:v>
                </c:pt>
                <c:pt idx="470">
                  <c:v>18</c:v>
                </c:pt>
                <c:pt idx="471">
                  <c:v>18</c:v>
                </c:pt>
                <c:pt idx="472">
                  <c:v>18</c:v>
                </c:pt>
                <c:pt idx="473">
                  <c:v>18</c:v>
                </c:pt>
                <c:pt idx="474">
                  <c:v>18</c:v>
                </c:pt>
                <c:pt idx="475">
                  <c:v>18</c:v>
                </c:pt>
                <c:pt idx="476">
                  <c:v>18</c:v>
                </c:pt>
                <c:pt idx="477">
                  <c:v>18</c:v>
                </c:pt>
                <c:pt idx="478">
                  <c:v>18</c:v>
                </c:pt>
                <c:pt idx="479">
                  <c:v>18</c:v>
                </c:pt>
                <c:pt idx="480">
                  <c:v>19</c:v>
                </c:pt>
                <c:pt idx="481">
                  <c:v>19</c:v>
                </c:pt>
                <c:pt idx="482">
                  <c:v>19</c:v>
                </c:pt>
                <c:pt idx="483">
                  <c:v>19</c:v>
                </c:pt>
                <c:pt idx="484">
                  <c:v>19</c:v>
                </c:pt>
                <c:pt idx="485">
                  <c:v>19</c:v>
                </c:pt>
                <c:pt idx="486">
                  <c:v>19</c:v>
                </c:pt>
                <c:pt idx="487">
                  <c:v>19</c:v>
                </c:pt>
                <c:pt idx="488">
                  <c:v>19</c:v>
                </c:pt>
                <c:pt idx="489">
                  <c:v>6</c:v>
                </c:pt>
                <c:pt idx="490">
                  <c:v>19</c:v>
                </c:pt>
                <c:pt idx="491">
                  <c:v>6</c:v>
                </c:pt>
                <c:pt idx="492">
                  <c:v>6</c:v>
                </c:pt>
                <c:pt idx="493">
                  <c:v>6</c:v>
                </c:pt>
                <c:pt idx="494">
                  <c:v>6</c:v>
                </c:pt>
                <c:pt idx="495">
                  <c:v>6</c:v>
                </c:pt>
                <c:pt idx="496">
                  <c:v>6</c:v>
                </c:pt>
                <c:pt idx="497">
                  <c:v>6</c:v>
                </c:pt>
                <c:pt idx="498">
                  <c:v>6</c:v>
                </c:pt>
                <c:pt idx="499">
                  <c:v>6</c:v>
                </c:pt>
                <c:pt idx="500">
                  <c:v>6</c:v>
                </c:pt>
                <c:pt idx="501">
                  <c:v>7</c:v>
                </c:pt>
                <c:pt idx="502">
                  <c:v>7</c:v>
                </c:pt>
                <c:pt idx="503">
                  <c:v>7</c:v>
                </c:pt>
                <c:pt idx="504">
                  <c:v>7</c:v>
                </c:pt>
                <c:pt idx="505">
                  <c:v>7</c:v>
                </c:pt>
                <c:pt idx="506">
                  <c:v>7</c:v>
                </c:pt>
                <c:pt idx="507">
                  <c:v>7</c:v>
                </c:pt>
                <c:pt idx="508">
                  <c:v>7</c:v>
                </c:pt>
                <c:pt idx="509">
                  <c:v>7</c:v>
                </c:pt>
                <c:pt idx="510">
                  <c:v>7</c:v>
                </c:pt>
                <c:pt idx="511">
                  <c:v>8</c:v>
                </c:pt>
                <c:pt idx="512">
                  <c:v>8</c:v>
                </c:pt>
                <c:pt idx="513">
                  <c:v>8</c:v>
                </c:pt>
                <c:pt idx="514">
                  <c:v>8</c:v>
                </c:pt>
                <c:pt idx="515">
                  <c:v>8</c:v>
                </c:pt>
                <c:pt idx="516">
                  <c:v>8</c:v>
                </c:pt>
                <c:pt idx="517">
                  <c:v>8</c:v>
                </c:pt>
                <c:pt idx="518">
                  <c:v>8</c:v>
                </c:pt>
                <c:pt idx="519">
                  <c:v>8</c:v>
                </c:pt>
                <c:pt idx="520">
                  <c:v>9</c:v>
                </c:pt>
                <c:pt idx="521">
                  <c:v>9</c:v>
                </c:pt>
                <c:pt idx="522">
                  <c:v>9</c:v>
                </c:pt>
                <c:pt idx="523">
                  <c:v>9</c:v>
                </c:pt>
                <c:pt idx="524">
                  <c:v>9</c:v>
                </c:pt>
                <c:pt idx="525">
                  <c:v>9</c:v>
                </c:pt>
                <c:pt idx="526">
                  <c:v>9</c:v>
                </c:pt>
                <c:pt idx="527">
                  <c:v>9</c:v>
                </c:pt>
                <c:pt idx="528">
                  <c:v>9</c:v>
                </c:pt>
                <c:pt idx="529">
                  <c:v>9</c:v>
                </c:pt>
                <c:pt idx="530">
                  <c:v>10</c:v>
                </c:pt>
                <c:pt idx="531">
                  <c:v>10</c:v>
                </c:pt>
                <c:pt idx="532">
                  <c:v>10</c:v>
                </c:pt>
                <c:pt idx="533">
                  <c:v>10</c:v>
                </c:pt>
                <c:pt idx="534">
                  <c:v>10</c:v>
                </c:pt>
                <c:pt idx="535">
                  <c:v>10</c:v>
                </c:pt>
                <c:pt idx="536">
                  <c:v>10</c:v>
                </c:pt>
                <c:pt idx="537">
                  <c:v>10</c:v>
                </c:pt>
                <c:pt idx="538">
                  <c:v>10</c:v>
                </c:pt>
                <c:pt idx="539">
                  <c:v>11</c:v>
                </c:pt>
                <c:pt idx="540">
                  <c:v>11</c:v>
                </c:pt>
                <c:pt idx="541">
                  <c:v>6</c:v>
                </c:pt>
                <c:pt idx="542">
                  <c:v>11</c:v>
                </c:pt>
                <c:pt idx="543">
                  <c:v>11</c:v>
                </c:pt>
                <c:pt idx="544">
                  <c:v>11</c:v>
                </c:pt>
                <c:pt idx="545">
                  <c:v>11</c:v>
                </c:pt>
                <c:pt idx="546">
                  <c:v>11</c:v>
                </c:pt>
                <c:pt idx="547">
                  <c:v>11</c:v>
                </c:pt>
                <c:pt idx="548">
                  <c:v>11</c:v>
                </c:pt>
                <c:pt idx="549">
                  <c:v>11</c:v>
                </c:pt>
                <c:pt idx="550">
                  <c:v>12</c:v>
                </c:pt>
                <c:pt idx="551">
                  <c:v>12</c:v>
                </c:pt>
                <c:pt idx="552">
                  <c:v>12</c:v>
                </c:pt>
                <c:pt idx="553">
                  <c:v>12</c:v>
                </c:pt>
                <c:pt idx="554">
                  <c:v>12</c:v>
                </c:pt>
                <c:pt idx="555">
                  <c:v>12</c:v>
                </c:pt>
                <c:pt idx="556">
                  <c:v>12</c:v>
                </c:pt>
                <c:pt idx="557">
                  <c:v>12</c:v>
                </c:pt>
                <c:pt idx="558">
                  <c:v>12</c:v>
                </c:pt>
                <c:pt idx="559">
                  <c:v>12</c:v>
                </c:pt>
                <c:pt idx="560">
                  <c:v>13</c:v>
                </c:pt>
                <c:pt idx="561">
                  <c:v>13</c:v>
                </c:pt>
                <c:pt idx="562">
                  <c:v>7</c:v>
                </c:pt>
                <c:pt idx="563">
                  <c:v>13</c:v>
                </c:pt>
                <c:pt idx="564">
                  <c:v>13</c:v>
                </c:pt>
                <c:pt idx="565">
                  <c:v>13</c:v>
                </c:pt>
                <c:pt idx="566">
                  <c:v>13</c:v>
                </c:pt>
                <c:pt idx="567">
                  <c:v>13</c:v>
                </c:pt>
                <c:pt idx="568">
                  <c:v>13</c:v>
                </c:pt>
                <c:pt idx="569">
                  <c:v>13</c:v>
                </c:pt>
                <c:pt idx="570">
                  <c:v>6</c:v>
                </c:pt>
                <c:pt idx="571">
                  <c:v>6</c:v>
                </c:pt>
                <c:pt idx="572">
                  <c:v>6</c:v>
                </c:pt>
                <c:pt idx="573">
                  <c:v>7</c:v>
                </c:pt>
                <c:pt idx="574">
                  <c:v>6</c:v>
                </c:pt>
                <c:pt idx="575">
                  <c:v>6</c:v>
                </c:pt>
                <c:pt idx="576">
                  <c:v>6</c:v>
                </c:pt>
                <c:pt idx="577">
                  <c:v>6</c:v>
                </c:pt>
                <c:pt idx="578">
                  <c:v>6</c:v>
                </c:pt>
                <c:pt idx="579">
                  <c:v>6</c:v>
                </c:pt>
                <c:pt idx="580">
                  <c:v>6</c:v>
                </c:pt>
                <c:pt idx="581">
                  <c:v>6</c:v>
                </c:pt>
                <c:pt idx="582">
                  <c:v>6</c:v>
                </c:pt>
                <c:pt idx="583">
                  <c:v>6</c:v>
                </c:pt>
                <c:pt idx="584">
                  <c:v>7</c:v>
                </c:pt>
                <c:pt idx="585">
                  <c:v>6</c:v>
                </c:pt>
                <c:pt idx="586">
                  <c:v>6</c:v>
                </c:pt>
                <c:pt idx="587">
                  <c:v>6</c:v>
                </c:pt>
                <c:pt idx="588">
                  <c:v>6</c:v>
                </c:pt>
                <c:pt idx="589">
                  <c:v>6</c:v>
                </c:pt>
                <c:pt idx="590">
                  <c:v>6</c:v>
                </c:pt>
                <c:pt idx="591">
                  <c:v>6</c:v>
                </c:pt>
                <c:pt idx="592">
                  <c:v>6</c:v>
                </c:pt>
                <c:pt idx="593">
                  <c:v>6</c:v>
                </c:pt>
                <c:pt idx="594">
                  <c:v>6</c:v>
                </c:pt>
                <c:pt idx="595">
                  <c:v>6</c:v>
                </c:pt>
                <c:pt idx="596">
                  <c:v>6</c:v>
                </c:pt>
                <c:pt idx="597">
                  <c:v>6</c:v>
                </c:pt>
                <c:pt idx="598">
                  <c:v>6</c:v>
                </c:pt>
                <c:pt idx="599">
                  <c:v>6</c:v>
                </c:pt>
                <c:pt idx="600">
                  <c:v>6</c:v>
                </c:pt>
                <c:pt idx="601">
                  <c:v>6</c:v>
                </c:pt>
                <c:pt idx="602">
                  <c:v>6</c:v>
                </c:pt>
                <c:pt idx="603">
                  <c:v>7</c:v>
                </c:pt>
                <c:pt idx="604">
                  <c:v>7</c:v>
                </c:pt>
                <c:pt idx="605">
                  <c:v>6</c:v>
                </c:pt>
                <c:pt idx="606">
                  <c:v>7</c:v>
                </c:pt>
                <c:pt idx="607">
                  <c:v>7</c:v>
                </c:pt>
                <c:pt idx="608">
                  <c:v>7</c:v>
                </c:pt>
                <c:pt idx="609">
                  <c:v>7</c:v>
                </c:pt>
                <c:pt idx="610">
                  <c:v>7</c:v>
                </c:pt>
                <c:pt idx="611">
                  <c:v>7</c:v>
                </c:pt>
                <c:pt idx="612">
                  <c:v>7</c:v>
                </c:pt>
                <c:pt idx="613">
                  <c:v>7</c:v>
                </c:pt>
                <c:pt idx="614">
                  <c:v>7</c:v>
                </c:pt>
                <c:pt idx="615">
                  <c:v>7</c:v>
                </c:pt>
                <c:pt idx="616">
                  <c:v>7</c:v>
                </c:pt>
                <c:pt idx="617">
                  <c:v>7</c:v>
                </c:pt>
                <c:pt idx="618">
                  <c:v>7</c:v>
                </c:pt>
                <c:pt idx="619">
                  <c:v>7</c:v>
                </c:pt>
                <c:pt idx="620">
                  <c:v>7</c:v>
                </c:pt>
                <c:pt idx="621">
                  <c:v>7</c:v>
                </c:pt>
                <c:pt idx="622">
                  <c:v>7</c:v>
                </c:pt>
                <c:pt idx="623">
                  <c:v>7</c:v>
                </c:pt>
                <c:pt idx="624">
                  <c:v>7</c:v>
                </c:pt>
                <c:pt idx="625">
                  <c:v>7</c:v>
                </c:pt>
                <c:pt idx="626">
                  <c:v>6</c:v>
                </c:pt>
                <c:pt idx="627">
                  <c:v>6</c:v>
                </c:pt>
                <c:pt idx="628">
                  <c:v>7</c:v>
                </c:pt>
                <c:pt idx="629">
                  <c:v>7</c:v>
                </c:pt>
                <c:pt idx="630">
                  <c:v>7</c:v>
                </c:pt>
                <c:pt idx="631">
                  <c:v>8</c:v>
                </c:pt>
                <c:pt idx="632">
                  <c:v>6</c:v>
                </c:pt>
                <c:pt idx="633">
                  <c:v>7</c:v>
                </c:pt>
                <c:pt idx="634">
                  <c:v>8</c:v>
                </c:pt>
                <c:pt idx="635">
                  <c:v>8</c:v>
                </c:pt>
                <c:pt idx="636">
                  <c:v>8</c:v>
                </c:pt>
                <c:pt idx="637">
                  <c:v>8</c:v>
                </c:pt>
                <c:pt idx="638">
                  <c:v>6</c:v>
                </c:pt>
                <c:pt idx="639">
                  <c:v>8</c:v>
                </c:pt>
                <c:pt idx="640">
                  <c:v>8</c:v>
                </c:pt>
                <c:pt idx="641">
                  <c:v>8</c:v>
                </c:pt>
                <c:pt idx="642">
                  <c:v>8</c:v>
                </c:pt>
                <c:pt idx="643">
                  <c:v>8</c:v>
                </c:pt>
                <c:pt idx="644">
                  <c:v>8</c:v>
                </c:pt>
                <c:pt idx="645">
                  <c:v>14</c:v>
                </c:pt>
                <c:pt idx="646">
                  <c:v>14</c:v>
                </c:pt>
                <c:pt idx="647">
                  <c:v>6</c:v>
                </c:pt>
                <c:pt idx="648">
                  <c:v>14</c:v>
                </c:pt>
                <c:pt idx="649">
                  <c:v>6</c:v>
                </c:pt>
                <c:pt idx="650">
                  <c:v>6</c:v>
                </c:pt>
                <c:pt idx="651">
                  <c:v>6</c:v>
                </c:pt>
                <c:pt idx="652">
                  <c:v>6</c:v>
                </c:pt>
                <c:pt idx="653">
                  <c:v>6</c:v>
                </c:pt>
                <c:pt idx="654">
                  <c:v>6</c:v>
                </c:pt>
                <c:pt idx="655">
                  <c:v>6</c:v>
                </c:pt>
                <c:pt idx="656">
                  <c:v>6</c:v>
                </c:pt>
                <c:pt idx="657">
                  <c:v>6</c:v>
                </c:pt>
                <c:pt idx="658">
                  <c:v>14</c:v>
                </c:pt>
                <c:pt idx="659">
                  <c:v>14</c:v>
                </c:pt>
                <c:pt idx="660">
                  <c:v>6</c:v>
                </c:pt>
                <c:pt idx="661">
                  <c:v>6</c:v>
                </c:pt>
                <c:pt idx="662">
                  <c:v>6</c:v>
                </c:pt>
                <c:pt idx="663">
                  <c:v>6</c:v>
                </c:pt>
                <c:pt idx="664">
                  <c:v>6</c:v>
                </c:pt>
                <c:pt idx="665">
                  <c:v>6</c:v>
                </c:pt>
                <c:pt idx="666">
                  <c:v>6</c:v>
                </c:pt>
                <c:pt idx="667">
                  <c:v>6</c:v>
                </c:pt>
                <c:pt idx="668">
                  <c:v>6</c:v>
                </c:pt>
                <c:pt idx="669">
                  <c:v>6</c:v>
                </c:pt>
                <c:pt idx="670">
                  <c:v>6</c:v>
                </c:pt>
                <c:pt idx="671">
                  <c:v>6</c:v>
                </c:pt>
                <c:pt idx="672">
                  <c:v>6</c:v>
                </c:pt>
                <c:pt idx="673">
                  <c:v>6</c:v>
                </c:pt>
                <c:pt idx="674">
                  <c:v>6</c:v>
                </c:pt>
                <c:pt idx="675">
                  <c:v>6</c:v>
                </c:pt>
                <c:pt idx="676">
                  <c:v>6</c:v>
                </c:pt>
                <c:pt idx="677">
                  <c:v>6</c:v>
                </c:pt>
                <c:pt idx="678">
                  <c:v>6</c:v>
                </c:pt>
                <c:pt idx="679">
                  <c:v>6</c:v>
                </c:pt>
                <c:pt idx="680">
                  <c:v>6</c:v>
                </c:pt>
                <c:pt idx="681">
                  <c:v>7</c:v>
                </c:pt>
                <c:pt idx="682">
                  <c:v>7</c:v>
                </c:pt>
                <c:pt idx="683">
                  <c:v>7</c:v>
                </c:pt>
                <c:pt idx="684">
                  <c:v>7</c:v>
                </c:pt>
                <c:pt idx="685">
                  <c:v>7</c:v>
                </c:pt>
                <c:pt idx="686">
                  <c:v>7</c:v>
                </c:pt>
                <c:pt idx="687">
                  <c:v>7</c:v>
                </c:pt>
                <c:pt idx="688">
                  <c:v>7</c:v>
                </c:pt>
                <c:pt idx="689">
                  <c:v>7</c:v>
                </c:pt>
                <c:pt idx="690">
                  <c:v>7</c:v>
                </c:pt>
                <c:pt idx="691">
                  <c:v>7</c:v>
                </c:pt>
                <c:pt idx="692">
                  <c:v>6</c:v>
                </c:pt>
                <c:pt idx="693">
                  <c:v>6</c:v>
                </c:pt>
                <c:pt idx="694">
                  <c:v>6</c:v>
                </c:pt>
                <c:pt idx="695">
                  <c:v>6</c:v>
                </c:pt>
                <c:pt idx="696">
                  <c:v>7</c:v>
                </c:pt>
                <c:pt idx="697">
                  <c:v>6</c:v>
                </c:pt>
                <c:pt idx="698">
                  <c:v>6</c:v>
                </c:pt>
                <c:pt idx="699">
                  <c:v>6</c:v>
                </c:pt>
                <c:pt idx="700">
                  <c:v>6</c:v>
                </c:pt>
                <c:pt idx="701">
                  <c:v>6</c:v>
                </c:pt>
                <c:pt idx="702">
                  <c:v>6</c:v>
                </c:pt>
                <c:pt idx="703">
                  <c:v>6</c:v>
                </c:pt>
                <c:pt idx="704">
                  <c:v>8</c:v>
                </c:pt>
                <c:pt idx="705">
                  <c:v>8</c:v>
                </c:pt>
                <c:pt idx="706">
                  <c:v>8</c:v>
                </c:pt>
                <c:pt idx="707">
                  <c:v>6</c:v>
                </c:pt>
                <c:pt idx="708">
                  <c:v>8</c:v>
                </c:pt>
                <c:pt idx="709">
                  <c:v>8</c:v>
                </c:pt>
                <c:pt idx="710">
                  <c:v>8</c:v>
                </c:pt>
                <c:pt idx="711">
                  <c:v>8</c:v>
                </c:pt>
                <c:pt idx="712">
                  <c:v>8</c:v>
                </c:pt>
                <c:pt idx="713">
                  <c:v>8</c:v>
                </c:pt>
                <c:pt idx="714">
                  <c:v>6</c:v>
                </c:pt>
                <c:pt idx="715">
                  <c:v>7</c:v>
                </c:pt>
                <c:pt idx="716">
                  <c:v>8</c:v>
                </c:pt>
                <c:pt idx="717">
                  <c:v>8</c:v>
                </c:pt>
                <c:pt idx="718">
                  <c:v>8</c:v>
                </c:pt>
                <c:pt idx="719">
                  <c:v>8</c:v>
                </c:pt>
                <c:pt idx="720">
                  <c:v>8</c:v>
                </c:pt>
                <c:pt idx="721">
                  <c:v>8</c:v>
                </c:pt>
                <c:pt idx="722">
                  <c:v>8</c:v>
                </c:pt>
                <c:pt idx="723">
                  <c:v>8</c:v>
                </c:pt>
                <c:pt idx="724">
                  <c:v>8</c:v>
                </c:pt>
                <c:pt idx="725">
                  <c:v>8</c:v>
                </c:pt>
                <c:pt idx="726">
                  <c:v>8</c:v>
                </c:pt>
                <c:pt idx="727">
                  <c:v>6</c:v>
                </c:pt>
                <c:pt idx="728">
                  <c:v>6</c:v>
                </c:pt>
                <c:pt idx="729">
                  <c:v>7</c:v>
                </c:pt>
                <c:pt idx="730">
                  <c:v>8</c:v>
                </c:pt>
                <c:pt idx="731">
                  <c:v>9</c:v>
                </c:pt>
                <c:pt idx="732">
                  <c:v>10</c:v>
                </c:pt>
                <c:pt idx="733">
                  <c:v>11</c:v>
                </c:pt>
                <c:pt idx="734">
                  <c:v>12</c:v>
                </c:pt>
                <c:pt idx="735">
                  <c:v>13</c:v>
                </c:pt>
                <c:pt idx="736">
                  <c:v>14</c:v>
                </c:pt>
                <c:pt idx="737">
                  <c:v>15</c:v>
                </c:pt>
                <c:pt idx="738">
                  <c:v>16</c:v>
                </c:pt>
                <c:pt idx="739">
                  <c:v>18</c:v>
                </c:pt>
                <c:pt idx="740">
                  <c:v>6</c:v>
                </c:pt>
                <c:pt idx="741">
                  <c:v>6</c:v>
                </c:pt>
                <c:pt idx="742">
                  <c:v>6</c:v>
                </c:pt>
                <c:pt idx="743">
                  <c:v>6</c:v>
                </c:pt>
                <c:pt idx="744">
                  <c:v>6</c:v>
                </c:pt>
                <c:pt idx="745">
                  <c:v>6</c:v>
                </c:pt>
                <c:pt idx="746">
                  <c:v>6</c:v>
                </c:pt>
                <c:pt idx="747">
                  <c:v>8</c:v>
                </c:pt>
                <c:pt idx="748">
                  <c:v>8</c:v>
                </c:pt>
                <c:pt idx="749">
                  <c:v>8</c:v>
                </c:pt>
                <c:pt idx="750">
                  <c:v>8</c:v>
                </c:pt>
                <c:pt idx="751">
                  <c:v>8</c:v>
                </c:pt>
                <c:pt idx="752">
                  <c:v>8</c:v>
                </c:pt>
                <c:pt idx="753">
                  <c:v>8</c:v>
                </c:pt>
                <c:pt idx="754">
                  <c:v>8</c:v>
                </c:pt>
                <c:pt idx="755">
                  <c:v>8</c:v>
                </c:pt>
                <c:pt idx="756">
                  <c:v>8</c:v>
                </c:pt>
                <c:pt idx="757">
                  <c:v>9</c:v>
                </c:pt>
                <c:pt idx="758">
                  <c:v>9</c:v>
                </c:pt>
                <c:pt idx="759">
                  <c:v>9</c:v>
                </c:pt>
                <c:pt idx="760">
                  <c:v>6</c:v>
                </c:pt>
                <c:pt idx="761">
                  <c:v>6</c:v>
                </c:pt>
                <c:pt idx="762">
                  <c:v>6</c:v>
                </c:pt>
                <c:pt idx="763">
                  <c:v>6</c:v>
                </c:pt>
                <c:pt idx="764">
                  <c:v>9</c:v>
                </c:pt>
                <c:pt idx="765">
                  <c:v>9</c:v>
                </c:pt>
                <c:pt idx="766">
                  <c:v>9</c:v>
                </c:pt>
                <c:pt idx="767">
                  <c:v>9</c:v>
                </c:pt>
                <c:pt idx="768">
                  <c:v>9</c:v>
                </c:pt>
                <c:pt idx="769">
                  <c:v>9</c:v>
                </c:pt>
                <c:pt idx="770">
                  <c:v>9</c:v>
                </c:pt>
                <c:pt idx="771">
                  <c:v>6</c:v>
                </c:pt>
                <c:pt idx="772">
                  <c:v>9</c:v>
                </c:pt>
                <c:pt idx="773">
                  <c:v>9</c:v>
                </c:pt>
                <c:pt idx="774">
                  <c:v>9</c:v>
                </c:pt>
                <c:pt idx="775">
                  <c:v>9</c:v>
                </c:pt>
                <c:pt idx="776">
                  <c:v>9</c:v>
                </c:pt>
                <c:pt idx="777">
                  <c:v>24</c:v>
                </c:pt>
                <c:pt idx="778">
                  <c:v>24</c:v>
                </c:pt>
                <c:pt idx="779">
                  <c:v>24</c:v>
                </c:pt>
                <c:pt idx="780">
                  <c:v>24</c:v>
                </c:pt>
                <c:pt idx="781">
                  <c:v>24</c:v>
                </c:pt>
                <c:pt idx="782">
                  <c:v>24</c:v>
                </c:pt>
                <c:pt idx="783">
                  <c:v>24</c:v>
                </c:pt>
                <c:pt idx="784">
                  <c:v>24</c:v>
                </c:pt>
                <c:pt idx="785">
                  <c:v>24</c:v>
                </c:pt>
                <c:pt idx="786">
                  <c:v>24</c:v>
                </c:pt>
                <c:pt idx="787">
                  <c:v>24</c:v>
                </c:pt>
                <c:pt idx="788">
                  <c:v>24</c:v>
                </c:pt>
                <c:pt idx="789">
                  <c:v>6</c:v>
                </c:pt>
                <c:pt idx="790">
                  <c:v>6</c:v>
                </c:pt>
                <c:pt idx="791">
                  <c:v>6</c:v>
                </c:pt>
                <c:pt idx="792">
                  <c:v>6</c:v>
                </c:pt>
                <c:pt idx="793">
                  <c:v>6</c:v>
                </c:pt>
                <c:pt idx="794">
                  <c:v>6</c:v>
                </c:pt>
                <c:pt idx="795">
                  <c:v>6</c:v>
                </c:pt>
                <c:pt idx="796">
                  <c:v>6</c:v>
                </c:pt>
                <c:pt idx="797">
                  <c:v>6</c:v>
                </c:pt>
                <c:pt idx="798">
                  <c:v>6</c:v>
                </c:pt>
                <c:pt idx="799">
                  <c:v>6</c:v>
                </c:pt>
                <c:pt idx="800">
                  <c:v>24</c:v>
                </c:pt>
                <c:pt idx="801">
                  <c:v>24</c:v>
                </c:pt>
                <c:pt idx="802">
                  <c:v>6</c:v>
                </c:pt>
                <c:pt idx="803">
                  <c:v>24</c:v>
                </c:pt>
                <c:pt idx="804">
                  <c:v>24</c:v>
                </c:pt>
                <c:pt idx="805">
                  <c:v>24</c:v>
                </c:pt>
                <c:pt idx="806">
                  <c:v>24</c:v>
                </c:pt>
                <c:pt idx="807">
                  <c:v>24</c:v>
                </c:pt>
                <c:pt idx="808">
                  <c:v>24</c:v>
                </c:pt>
                <c:pt idx="809">
                  <c:v>14</c:v>
                </c:pt>
                <c:pt idx="810">
                  <c:v>7</c:v>
                </c:pt>
                <c:pt idx="811">
                  <c:v>14</c:v>
                </c:pt>
                <c:pt idx="812">
                  <c:v>14</c:v>
                </c:pt>
                <c:pt idx="813">
                  <c:v>14</c:v>
                </c:pt>
                <c:pt idx="814">
                  <c:v>24</c:v>
                </c:pt>
                <c:pt idx="815">
                  <c:v>24</c:v>
                </c:pt>
                <c:pt idx="816">
                  <c:v>24</c:v>
                </c:pt>
                <c:pt idx="817">
                  <c:v>24</c:v>
                </c:pt>
                <c:pt idx="818">
                  <c:v>24</c:v>
                </c:pt>
                <c:pt idx="819">
                  <c:v>24</c:v>
                </c:pt>
                <c:pt idx="820">
                  <c:v>24</c:v>
                </c:pt>
                <c:pt idx="821">
                  <c:v>6</c:v>
                </c:pt>
                <c:pt idx="822">
                  <c:v>6</c:v>
                </c:pt>
                <c:pt idx="823">
                  <c:v>6</c:v>
                </c:pt>
                <c:pt idx="824">
                  <c:v>6</c:v>
                </c:pt>
                <c:pt idx="825">
                  <c:v>6</c:v>
                </c:pt>
                <c:pt idx="826">
                  <c:v>6</c:v>
                </c:pt>
                <c:pt idx="827">
                  <c:v>6</c:v>
                </c:pt>
                <c:pt idx="828">
                  <c:v>6</c:v>
                </c:pt>
                <c:pt idx="829">
                  <c:v>6</c:v>
                </c:pt>
                <c:pt idx="830">
                  <c:v>6</c:v>
                </c:pt>
                <c:pt idx="831">
                  <c:v>6</c:v>
                </c:pt>
                <c:pt idx="832">
                  <c:v>24</c:v>
                </c:pt>
                <c:pt idx="833">
                  <c:v>24</c:v>
                </c:pt>
                <c:pt idx="834">
                  <c:v>24</c:v>
                </c:pt>
                <c:pt idx="835">
                  <c:v>24</c:v>
                </c:pt>
                <c:pt idx="836">
                  <c:v>24</c:v>
                </c:pt>
                <c:pt idx="837">
                  <c:v>24</c:v>
                </c:pt>
                <c:pt idx="838">
                  <c:v>24</c:v>
                </c:pt>
                <c:pt idx="839">
                  <c:v>6</c:v>
                </c:pt>
                <c:pt idx="840">
                  <c:v>7</c:v>
                </c:pt>
                <c:pt idx="841">
                  <c:v>9</c:v>
                </c:pt>
                <c:pt idx="842">
                  <c:v>10</c:v>
                </c:pt>
                <c:pt idx="843">
                  <c:v>24</c:v>
                </c:pt>
                <c:pt idx="844">
                  <c:v>12</c:v>
                </c:pt>
                <c:pt idx="845">
                  <c:v>24</c:v>
                </c:pt>
                <c:pt idx="846">
                  <c:v>6</c:v>
                </c:pt>
                <c:pt idx="847">
                  <c:v>24</c:v>
                </c:pt>
                <c:pt idx="848">
                  <c:v>24</c:v>
                </c:pt>
                <c:pt idx="849">
                  <c:v>24</c:v>
                </c:pt>
                <c:pt idx="850">
                  <c:v>25</c:v>
                </c:pt>
                <c:pt idx="851">
                  <c:v>25</c:v>
                </c:pt>
                <c:pt idx="852">
                  <c:v>25</c:v>
                </c:pt>
                <c:pt idx="853">
                  <c:v>25</c:v>
                </c:pt>
                <c:pt idx="854">
                  <c:v>6</c:v>
                </c:pt>
                <c:pt idx="855">
                  <c:v>6</c:v>
                </c:pt>
                <c:pt idx="856">
                  <c:v>6</c:v>
                </c:pt>
                <c:pt idx="857">
                  <c:v>6</c:v>
                </c:pt>
                <c:pt idx="858">
                  <c:v>6</c:v>
                </c:pt>
                <c:pt idx="859">
                  <c:v>7</c:v>
                </c:pt>
                <c:pt idx="860">
                  <c:v>6</c:v>
                </c:pt>
                <c:pt idx="861">
                  <c:v>7</c:v>
                </c:pt>
                <c:pt idx="862">
                  <c:v>8</c:v>
                </c:pt>
                <c:pt idx="863">
                  <c:v>9</c:v>
                </c:pt>
                <c:pt idx="864">
                  <c:v>6</c:v>
                </c:pt>
                <c:pt idx="865">
                  <c:v>10</c:v>
                </c:pt>
                <c:pt idx="866">
                  <c:v>11</c:v>
                </c:pt>
                <c:pt idx="867">
                  <c:v>12</c:v>
                </c:pt>
                <c:pt idx="868">
                  <c:v>13</c:v>
                </c:pt>
                <c:pt idx="869">
                  <c:v>14</c:v>
                </c:pt>
                <c:pt idx="870">
                  <c:v>15</c:v>
                </c:pt>
                <c:pt idx="871">
                  <c:v>16</c:v>
                </c:pt>
                <c:pt idx="872">
                  <c:v>17</c:v>
                </c:pt>
                <c:pt idx="873">
                  <c:v>6</c:v>
                </c:pt>
                <c:pt idx="874">
                  <c:v>7</c:v>
                </c:pt>
                <c:pt idx="875">
                  <c:v>6</c:v>
                </c:pt>
                <c:pt idx="876">
                  <c:v>8</c:v>
                </c:pt>
                <c:pt idx="877">
                  <c:v>9</c:v>
                </c:pt>
                <c:pt idx="878">
                  <c:v>10</c:v>
                </c:pt>
                <c:pt idx="879">
                  <c:v>11</c:v>
                </c:pt>
                <c:pt idx="880">
                  <c:v>12</c:v>
                </c:pt>
                <c:pt idx="881">
                  <c:v>13</c:v>
                </c:pt>
                <c:pt idx="882">
                  <c:v>14</c:v>
                </c:pt>
                <c:pt idx="883">
                  <c:v>15</c:v>
                </c:pt>
                <c:pt idx="884">
                  <c:v>16</c:v>
                </c:pt>
                <c:pt idx="885">
                  <c:v>6</c:v>
                </c:pt>
                <c:pt idx="886">
                  <c:v>6</c:v>
                </c:pt>
                <c:pt idx="887">
                  <c:v>7</c:v>
                </c:pt>
                <c:pt idx="888">
                  <c:v>8</c:v>
                </c:pt>
                <c:pt idx="889">
                  <c:v>9</c:v>
                </c:pt>
                <c:pt idx="890">
                  <c:v>10</c:v>
                </c:pt>
                <c:pt idx="891">
                  <c:v>11</c:v>
                </c:pt>
                <c:pt idx="892">
                  <c:v>12</c:v>
                </c:pt>
                <c:pt idx="893">
                  <c:v>13</c:v>
                </c:pt>
                <c:pt idx="894">
                  <c:v>6</c:v>
                </c:pt>
                <c:pt idx="895">
                  <c:v>7</c:v>
                </c:pt>
                <c:pt idx="896">
                  <c:v>8</c:v>
                </c:pt>
                <c:pt idx="897">
                  <c:v>6</c:v>
                </c:pt>
                <c:pt idx="898">
                  <c:v>9</c:v>
                </c:pt>
                <c:pt idx="899">
                  <c:v>10</c:v>
                </c:pt>
                <c:pt idx="900">
                  <c:v>11</c:v>
                </c:pt>
                <c:pt idx="901">
                  <c:v>13</c:v>
                </c:pt>
                <c:pt idx="902">
                  <c:v>6</c:v>
                </c:pt>
                <c:pt idx="903">
                  <c:v>7</c:v>
                </c:pt>
                <c:pt idx="904">
                  <c:v>8</c:v>
                </c:pt>
                <c:pt idx="905">
                  <c:v>9</c:v>
                </c:pt>
                <c:pt idx="906">
                  <c:v>10</c:v>
                </c:pt>
                <c:pt idx="907">
                  <c:v>11</c:v>
                </c:pt>
                <c:pt idx="908">
                  <c:v>6</c:v>
                </c:pt>
                <c:pt idx="909">
                  <c:v>12</c:v>
                </c:pt>
                <c:pt idx="910">
                  <c:v>13</c:v>
                </c:pt>
                <c:pt idx="911">
                  <c:v>14</c:v>
                </c:pt>
                <c:pt idx="912">
                  <c:v>15</c:v>
                </c:pt>
                <c:pt idx="913">
                  <c:v>16</c:v>
                </c:pt>
                <c:pt idx="914">
                  <c:v>6</c:v>
                </c:pt>
                <c:pt idx="915">
                  <c:v>7</c:v>
                </c:pt>
                <c:pt idx="916">
                  <c:v>8</c:v>
                </c:pt>
                <c:pt idx="917">
                  <c:v>9</c:v>
                </c:pt>
                <c:pt idx="918">
                  <c:v>10</c:v>
                </c:pt>
                <c:pt idx="919">
                  <c:v>6</c:v>
                </c:pt>
                <c:pt idx="920">
                  <c:v>11</c:v>
                </c:pt>
                <c:pt idx="921">
                  <c:v>12</c:v>
                </c:pt>
                <c:pt idx="922">
                  <c:v>13</c:v>
                </c:pt>
                <c:pt idx="923">
                  <c:v>6</c:v>
                </c:pt>
                <c:pt idx="924">
                  <c:v>7</c:v>
                </c:pt>
                <c:pt idx="925">
                  <c:v>8</c:v>
                </c:pt>
                <c:pt idx="926">
                  <c:v>9</c:v>
                </c:pt>
                <c:pt idx="927">
                  <c:v>11</c:v>
                </c:pt>
                <c:pt idx="928">
                  <c:v>12</c:v>
                </c:pt>
                <c:pt idx="929">
                  <c:v>6</c:v>
                </c:pt>
                <c:pt idx="930">
                  <c:v>6</c:v>
                </c:pt>
                <c:pt idx="931">
                  <c:v>7</c:v>
                </c:pt>
                <c:pt idx="932">
                  <c:v>8</c:v>
                </c:pt>
                <c:pt idx="933">
                  <c:v>9</c:v>
                </c:pt>
                <c:pt idx="934">
                  <c:v>10</c:v>
                </c:pt>
                <c:pt idx="935">
                  <c:v>11</c:v>
                </c:pt>
                <c:pt idx="936">
                  <c:v>12</c:v>
                </c:pt>
                <c:pt idx="937">
                  <c:v>13</c:v>
                </c:pt>
                <c:pt idx="938">
                  <c:v>15</c:v>
                </c:pt>
                <c:pt idx="939">
                  <c:v>16</c:v>
                </c:pt>
                <c:pt idx="940">
                  <c:v>17</c:v>
                </c:pt>
                <c:pt idx="941">
                  <c:v>6</c:v>
                </c:pt>
                <c:pt idx="942">
                  <c:v>25</c:v>
                </c:pt>
                <c:pt idx="943">
                  <c:v>25</c:v>
                </c:pt>
                <c:pt idx="944">
                  <c:v>25</c:v>
                </c:pt>
                <c:pt idx="945">
                  <c:v>25</c:v>
                </c:pt>
                <c:pt idx="946">
                  <c:v>25</c:v>
                </c:pt>
                <c:pt idx="947">
                  <c:v>25</c:v>
                </c:pt>
                <c:pt idx="948">
                  <c:v>25</c:v>
                </c:pt>
                <c:pt idx="949">
                  <c:v>25</c:v>
                </c:pt>
                <c:pt idx="950">
                  <c:v>25</c:v>
                </c:pt>
                <c:pt idx="951">
                  <c:v>25</c:v>
                </c:pt>
                <c:pt idx="952">
                  <c:v>7</c:v>
                </c:pt>
                <c:pt idx="953">
                  <c:v>25</c:v>
                </c:pt>
                <c:pt idx="954">
                  <c:v>25</c:v>
                </c:pt>
                <c:pt idx="955">
                  <c:v>25</c:v>
                </c:pt>
                <c:pt idx="956">
                  <c:v>25</c:v>
                </c:pt>
                <c:pt idx="957">
                  <c:v>25</c:v>
                </c:pt>
                <c:pt idx="958">
                  <c:v>25</c:v>
                </c:pt>
                <c:pt idx="959">
                  <c:v>25</c:v>
                </c:pt>
                <c:pt idx="960">
                  <c:v>25</c:v>
                </c:pt>
                <c:pt idx="961">
                  <c:v>6</c:v>
                </c:pt>
                <c:pt idx="962">
                  <c:v>7</c:v>
                </c:pt>
                <c:pt idx="963">
                  <c:v>8</c:v>
                </c:pt>
                <c:pt idx="964">
                  <c:v>8</c:v>
                </c:pt>
                <c:pt idx="965">
                  <c:v>9</c:v>
                </c:pt>
                <c:pt idx="966">
                  <c:v>10</c:v>
                </c:pt>
                <c:pt idx="967">
                  <c:v>11</c:v>
                </c:pt>
                <c:pt idx="968">
                  <c:v>12</c:v>
                </c:pt>
                <c:pt idx="969">
                  <c:v>13</c:v>
                </c:pt>
                <c:pt idx="970">
                  <c:v>14</c:v>
                </c:pt>
                <c:pt idx="971">
                  <c:v>15</c:v>
                </c:pt>
                <c:pt idx="972">
                  <c:v>16</c:v>
                </c:pt>
                <c:pt idx="973">
                  <c:v>25</c:v>
                </c:pt>
                <c:pt idx="974">
                  <c:v>8</c:v>
                </c:pt>
                <c:pt idx="975">
                  <c:v>26</c:v>
                </c:pt>
                <c:pt idx="976">
                  <c:v>26</c:v>
                </c:pt>
                <c:pt idx="977">
                  <c:v>26</c:v>
                </c:pt>
                <c:pt idx="978">
                  <c:v>26</c:v>
                </c:pt>
                <c:pt idx="979">
                  <c:v>26</c:v>
                </c:pt>
                <c:pt idx="980">
                  <c:v>26</c:v>
                </c:pt>
                <c:pt idx="981">
                  <c:v>26</c:v>
                </c:pt>
                <c:pt idx="982">
                  <c:v>26</c:v>
                </c:pt>
                <c:pt idx="983">
                  <c:v>26</c:v>
                </c:pt>
                <c:pt idx="984">
                  <c:v>26</c:v>
                </c:pt>
                <c:pt idx="985">
                  <c:v>8</c:v>
                </c:pt>
                <c:pt idx="986">
                  <c:v>26</c:v>
                </c:pt>
                <c:pt idx="987">
                  <c:v>26</c:v>
                </c:pt>
                <c:pt idx="988">
                  <c:v>26</c:v>
                </c:pt>
                <c:pt idx="989">
                  <c:v>26</c:v>
                </c:pt>
                <c:pt idx="990">
                  <c:v>6</c:v>
                </c:pt>
                <c:pt idx="991">
                  <c:v>6</c:v>
                </c:pt>
                <c:pt idx="992">
                  <c:v>26</c:v>
                </c:pt>
                <c:pt idx="993">
                  <c:v>26</c:v>
                </c:pt>
                <c:pt idx="994">
                  <c:v>26</c:v>
                </c:pt>
                <c:pt idx="995">
                  <c:v>9</c:v>
                </c:pt>
                <c:pt idx="996">
                  <c:v>9</c:v>
                </c:pt>
                <c:pt idx="997">
                  <c:v>6</c:v>
                </c:pt>
                <c:pt idx="998">
                  <c:v>7</c:v>
                </c:pt>
                <c:pt idx="999">
                  <c:v>8</c:v>
                </c:pt>
                <c:pt idx="1000">
                  <c:v>9</c:v>
                </c:pt>
                <c:pt idx="1001">
                  <c:v>10</c:v>
                </c:pt>
                <c:pt idx="1002">
                  <c:v>11</c:v>
                </c:pt>
                <c:pt idx="1003">
                  <c:v>12</c:v>
                </c:pt>
                <c:pt idx="1004">
                  <c:v>6</c:v>
                </c:pt>
                <c:pt idx="1005">
                  <c:v>7</c:v>
                </c:pt>
                <c:pt idx="1006">
                  <c:v>8</c:v>
                </c:pt>
                <c:pt idx="1007">
                  <c:v>9</c:v>
                </c:pt>
                <c:pt idx="1008">
                  <c:v>9</c:v>
                </c:pt>
                <c:pt idx="1009">
                  <c:v>10</c:v>
                </c:pt>
                <c:pt idx="1010">
                  <c:v>11</c:v>
                </c:pt>
                <c:pt idx="1011">
                  <c:v>12</c:v>
                </c:pt>
                <c:pt idx="1012">
                  <c:v>13</c:v>
                </c:pt>
                <c:pt idx="1013">
                  <c:v>15</c:v>
                </c:pt>
                <c:pt idx="1014">
                  <c:v>16</c:v>
                </c:pt>
                <c:pt idx="1015">
                  <c:v>6</c:v>
                </c:pt>
                <c:pt idx="1016">
                  <c:v>6</c:v>
                </c:pt>
                <c:pt idx="1017">
                  <c:v>6</c:v>
                </c:pt>
                <c:pt idx="1018">
                  <c:v>9</c:v>
                </c:pt>
                <c:pt idx="1019">
                  <c:v>6</c:v>
                </c:pt>
                <c:pt idx="1020">
                  <c:v>6</c:v>
                </c:pt>
                <c:pt idx="1021">
                  <c:v>6</c:v>
                </c:pt>
                <c:pt idx="1022">
                  <c:v>6</c:v>
                </c:pt>
                <c:pt idx="1023">
                  <c:v>6</c:v>
                </c:pt>
                <c:pt idx="1024">
                  <c:v>6</c:v>
                </c:pt>
                <c:pt idx="1025">
                  <c:v>6</c:v>
                </c:pt>
                <c:pt idx="1026">
                  <c:v>6</c:v>
                </c:pt>
                <c:pt idx="1027">
                  <c:v>7</c:v>
                </c:pt>
                <c:pt idx="1028">
                  <c:v>8</c:v>
                </c:pt>
                <c:pt idx="1029">
                  <c:v>6</c:v>
                </c:pt>
                <c:pt idx="1030">
                  <c:v>9</c:v>
                </c:pt>
                <c:pt idx="1031">
                  <c:v>10</c:v>
                </c:pt>
                <c:pt idx="1032">
                  <c:v>11</c:v>
                </c:pt>
                <c:pt idx="1033">
                  <c:v>12</c:v>
                </c:pt>
                <c:pt idx="1034">
                  <c:v>13</c:v>
                </c:pt>
                <c:pt idx="1035">
                  <c:v>14</c:v>
                </c:pt>
                <c:pt idx="1036">
                  <c:v>6</c:v>
                </c:pt>
                <c:pt idx="1037">
                  <c:v>7</c:v>
                </c:pt>
                <c:pt idx="1038">
                  <c:v>8</c:v>
                </c:pt>
                <c:pt idx="1039">
                  <c:v>9</c:v>
                </c:pt>
                <c:pt idx="1040">
                  <c:v>10</c:v>
                </c:pt>
                <c:pt idx="1041">
                  <c:v>12</c:v>
                </c:pt>
                <c:pt idx="1042">
                  <c:v>7</c:v>
                </c:pt>
                <c:pt idx="1043">
                  <c:v>7</c:v>
                </c:pt>
                <c:pt idx="1044">
                  <c:v>7</c:v>
                </c:pt>
                <c:pt idx="1045">
                  <c:v>7</c:v>
                </c:pt>
                <c:pt idx="1046">
                  <c:v>7</c:v>
                </c:pt>
                <c:pt idx="1047">
                  <c:v>7</c:v>
                </c:pt>
                <c:pt idx="1048">
                  <c:v>7</c:v>
                </c:pt>
                <c:pt idx="1049">
                  <c:v>7</c:v>
                </c:pt>
                <c:pt idx="1050">
                  <c:v>7</c:v>
                </c:pt>
                <c:pt idx="1051">
                  <c:v>8</c:v>
                </c:pt>
                <c:pt idx="1052">
                  <c:v>8</c:v>
                </c:pt>
                <c:pt idx="1053">
                  <c:v>8</c:v>
                </c:pt>
                <c:pt idx="1054">
                  <c:v>8</c:v>
                </c:pt>
                <c:pt idx="1055">
                  <c:v>8</c:v>
                </c:pt>
                <c:pt idx="1056">
                  <c:v>8</c:v>
                </c:pt>
                <c:pt idx="1057">
                  <c:v>8</c:v>
                </c:pt>
                <c:pt idx="1058">
                  <c:v>8</c:v>
                </c:pt>
                <c:pt idx="1059">
                  <c:v>8</c:v>
                </c:pt>
                <c:pt idx="1060">
                  <c:v>8</c:v>
                </c:pt>
                <c:pt idx="1061">
                  <c:v>9</c:v>
                </c:pt>
                <c:pt idx="1062">
                  <c:v>9</c:v>
                </c:pt>
                <c:pt idx="1063">
                  <c:v>9</c:v>
                </c:pt>
                <c:pt idx="1064">
                  <c:v>9</c:v>
                </c:pt>
                <c:pt idx="1065">
                  <c:v>9</c:v>
                </c:pt>
                <c:pt idx="1066">
                  <c:v>9</c:v>
                </c:pt>
                <c:pt idx="1067">
                  <c:v>9</c:v>
                </c:pt>
                <c:pt idx="1068">
                  <c:v>9</c:v>
                </c:pt>
                <c:pt idx="1069">
                  <c:v>9</c:v>
                </c:pt>
                <c:pt idx="1070">
                  <c:v>6</c:v>
                </c:pt>
                <c:pt idx="1071">
                  <c:v>9</c:v>
                </c:pt>
                <c:pt idx="1072">
                  <c:v>10</c:v>
                </c:pt>
                <c:pt idx="1073">
                  <c:v>10</c:v>
                </c:pt>
                <c:pt idx="1074">
                  <c:v>10</c:v>
                </c:pt>
                <c:pt idx="1075">
                  <c:v>10</c:v>
                </c:pt>
                <c:pt idx="1076">
                  <c:v>10</c:v>
                </c:pt>
                <c:pt idx="1077">
                  <c:v>10</c:v>
                </c:pt>
                <c:pt idx="1078">
                  <c:v>10</c:v>
                </c:pt>
                <c:pt idx="1079">
                  <c:v>10</c:v>
                </c:pt>
                <c:pt idx="1080">
                  <c:v>10</c:v>
                </c:pt>
                <c:pt idx="1081">
                  <c:v>7</c:v>
                </c:pt>
                <c:pt idx="1082">
                  <c:v>10</c:v>
                </c:pt>
                <c:pt idx="1083">
                  <c:v>11</c:v>
                </c:pt>
                <c:pt idx="1084">
                  <c:v>11</c:v>
                </c:pt>
                <c:pt idx="1085">
                  <c:v>11</c:v>
                </c:pt>
                <c:pt idx="1086">
                  <c:v>11</c:v>
                </c:pt>
                <c:pt idx="1087">
                  <c:v>11</c:v>
                </c:pt>
                <c:pt idx="1088">
                  <c:v>11</c:v>
                </c:pt>
                <c:pt idx="1089">
                  <c:v>11</c:v>
                </c:pt>
                <c:pt idx="1090">
                  <c:v>11</c:v>
                </c:pt>
                <c:pt idx="1091">
                  <c:v>11</c:v>
                </c:pt>
                <c:pt idx="1092">
                  <c:v>7</c:v>
                </c:pt>
                <c:pt idx="1093">
                  <c:v>12</c:v>
                </c:pt>
                <c:pt idx="1094">
                  <c:v>12</c:v>
                </c:pt>
                <c:pt idx="1095">
                  <c:v>12</c:v>
                </c:pt>
                <c:pt idx="1096">
                  <c:v>12</c:v>
                </c:pt>
                <c:pt idx="1097">
                  <c:v>12</c:v>
                </c:pt>
                <c:pt idx="1098">
                  <c:v>12</c:v>
                </c:pt>
                <c:pt idx="1099">
                  <c:v>12</c:v>
                </c:pt>
                <c:pt idx="1100">
                  <c:v>12</c:v>
                </c:pt>
                <c:pt idx="1101">
                  <c:v>12</c:v>
                </c:pt>
                <c:pt idx="1102">
                  <c:v>13</c:v>
                </c:pt>
                <c:pt idx="1103">
                  <c:v>7</c:v>
                </c:pt>
                <c:pt idx="1104">
                  <c:v>13</c:v>
                </c:pt>
                <c:pt idx="1105">
                  <c:v>13</c:v>
                </c:pt>
                <c:pt idx="1106">
                  <c:v>13</c:v>
                </c:pt>
                <c:pt idx="1107">
                  <c:v>13</c:v>
                </c:pt>
                <c:pt idx="1108">
                  <c:v>13</c:v>
                </c:pt>
                <c:pt idx="1109">
                  <c:v>13</c:v>
                </c:pt>
                <c:pt idx="1110">
                  <c:v>13</c:v>
                </c:pt>
                <c:pt idx="1111">
                  <c:v>13</c:v>
                </c:pt>
                <c:pt idx="1112">
                  <c:v>13</c:v>
                </c:pt>
                <c:pt idx="1113">
                  <c:v>14</c:v>
                </c:pt>
                <c:pt idx="1114">
                  <c:v>8</c:v>
                </c:pt>
                <c:pt idx="1115">
                  <c:v>14</c:v>
                </c:pt>
                <c:pt idx="1116">
                  <c:v>14</c:v>
                </c:pt>
                <c:pt idx="1117">
                  <c:v>14</c:v>
                </c:pt>
                <c:pt idx="1118">
                  <c:v>14</c:v>
                </c:pt>
                <c:pt idx="1119">
                  <c:v>14</c:v>
                </c:pt>
                <c:pt idx="1120">
                  <c:v>14</c:v>
                </c:pt>
                <c:pt idx="1121">
                  <c:v>14</c:v>
                </c:pt>
                <c:pt idx="1122">
                  <c:v>14</c:v>
                </c:pt>
                <c:pt idx="1123">
                  <c:v>14</c:v>
                </c:pt>
                <c:pt idx="1124">
                  <c:v>15</c:v>
                </c:pt>
                <c:pt idx="1125">
                  <c:v>8</c:v>
                </c:pt>
                <c:pt idx="1126">
                  <c:v>15</c:v>
                </c:pt>
                <c:pt idx="1127">
                  <c:v>15</c:v>
                </c:pt>
                <c:pt idx="1128">
                  <c:v>15</c:v>
                </c:pt>
                <c:pt idx="1129">
                  <c:v>15</c:v>
                </c:pt>
                <c:pt idx="1130">
                  <c:v>15</c:v>
                </c:pt>
                <c:pt idx="1131">
                  <c:v>15</c:v>
                </c:pt>
                <c:pt idx="1132">
                  <c:v>15</c:v>
                </c:pt>
                <c:pt idx="1133">
                  <c:v>15</c:v>
                </c:pt>
                <c:pt idx="1134">
                  <c:v>15</c:v>
                </c:pt>
                <c:pt idx="1135">
                  <c:v>6</c:v>
                </c:pt>
                <c:pt idx="1136">
                  <c:v>9</c:v>
                </c:pt>
                <c:pt idx="1137">
                  <c:v>7</c:v>
                </c:pt>
                <c:pt idx="1138">
                  <c:v>8</c:v>
                </c:pt>
                <c:pt idx="1139">
                  <c:v>9</c:v>
                </c:pt>
                <c:pt idx="1140">
                  <c:v>10</c:v>
                </c:pt>
                <c:pt idx="1141">
                  <c:v>11</c:v>
                </c:pt>
                <c:pt idx="1142">
                  <c:v>12</c:v>
                </c:pt>
                <c:pt idx="1143">
                  <c:v>13</c:v>
                </c:pt>
                <c:pt idx="1144">
                  <c:v>14</c:v>
                </c:pt>
                <c:pt idx="1145">
                  <c:v>15</c:v>
                </c:pt>
                <c:pt idx="1146">
                  <c:v>26</c:v>
                </c:pt>
                <c:pt idx="1147">
                  <c:v>9</c:v>
                </c:pt>
                <c:pt idx="1148">
                  <c:v>26</c:v>
                </c:pt>
                <c:pt idx="1149">
                  <c:v>26</c:v>
                </c:pt>
                <c:pt idx="1150">
                  <c:v>26</c:v>
                </c:pt>
                <c:pt idx="1151">
                  <c:v>26</c:v>
                </c:pt>
                <c:pt idx="1152">
                  <c:v>16</c:v>
                </c:pt>
                <c:pt idx="1153">
                  <c:v>16</c:v>
                </c:pt>
                <c:pt idx="1154">
                  <c:v>16</c:v>
                </c:pt>
                <c:pt idx="1155">
                  <c:v>16</c:v>
                </c:pt>
                <c:pt idx="1156">
                  <c:v>16</c:v>
                </c:pt>
                <c:pt idx="1157">
                  <c:v>16</c:v>
                </c:pt>
                <c:pt idx="1158">
                  <c:v>9</c:v>
                </c:pt>
                <c:pt idx="1159">
                  <c:v>16</c:v>
                </c:pt>
                <c:pt idx="1160">
                  <c:v>16</c:v>
                </c:pt>
                <c:pt idx="1161">
                  <c:v>16</c:v>
                </c:pt>
                <c:pt idx="1162">
                  <c:v>26</c:v>
                </c:pt>
                <c:pt idx="1163">
                  <c:v>26</c:v>
                </c:pt>
                <c:pt idx="1164">
                  <c:v>27</c:v>
                </c:pt>
                <c:pt idx="1165">
                  <c:v>17</c:v>
                </c:pt>
                <c:pt idx="1166">
                  <c:v>17</c:v>
                </c:pt>
                <c:pt idx="1167">
                  <c:v>17</c:v>
                </c:pt>
                <c:pt idx="1168">
                  <c:v>17</c:v>
                </c:pt>
                <c:pt idx="1169">
                  <c:v>10</c:v>
                </c:pt>
                <c:pt idx="1170">
                  <c:v>17</c:v>
                </c:pt>
                <c:pt idx="1171">
                  <c:v>17</c:v>
                </c:pt>
                <c:pt idx="1172">
                  <c:v>17</c:v>
                </c:pt>
                <c:pt idx="1173">
                  <c:v>17</c:v>
                </c:pt>
                <c:pt idx="1174">
                  <c:v>17</c:v>
                </c:pt>
                <c:pt idx="1175">
                  <c:v>18</c:v>
                </c:pt>
                <c:pt idx="1176">
                  <c:v>18</c:v>
                </c:pt>
                <c:pt idx="1177">
                  <c:v>18</c:v>
                </c:pt>
                <c:pt idx="1178">
                  <c:v>18</c:v>
                </c:pt>
                <c:pt idx="1179">
                  <c:v>18</c:v>
                </c:pt>
                <c:pt idx="1180">
                  <c:v>10</c:v>
                </c:pt>
                <c:pt idx="1181">
                  <c:v>18</c:v>
                </c:pt>
                <c:pt idx="1182">
                  <c:v>18</c:v>
                </c:pt>
                <c:pt idx="1183">
                  <c:v>18</c:v>
                </c:pt>
                <c:pt idx="1184">
                  <c:v>18</c:v>
                </c:pt>
                <c:pt idx="1185">
                  <c:v>6</c:v>
                </c:pt>
                <c:pt idx="1186">
                  <c:v>26</c:v>
                </c:pt>
                <c:pt idx="1187">
                  <c:v>26</c:v>
                </c:pt>
                <c:pt idx="1188">
                  <c:v>26</c:v>
                </c:pt>
                <c:pt idx="1189">
                  <c:v>26</c:v>
                </c:pt>
                <c:pt idx="1190">
                  <c:v>26</c:v>
                </c:pt>
                <c:pt idx="1191">
                  <c:v>10</c:v>
                </c:pt>
                <c:pt idx="1192">
                  <c:v>26</c:v>
                </c:pt>
                <c:pt idx="1193">
                  <c:v>26</c:v>
                </c:pt>
                <c:pt idx="1194">
                  <c:v>26</c:v>
                </c:pt>
                <c:pt idx="1195">
                  <c:v>26</c:v>
                </c:pt>
                <c:pt idx="1196">
                  <c:v>26</c:v>
                </c:pt>
                <c:pt idx="1197">
                  <c:v>26</c:v>
                </c:pt>
                <c:pt idx="1198">
                  <c:v>26</c:v>
                </c:pt>
                <c:pt idx="1199">
                  <c:v>26</c:v>
                </c:pt>
                <c:pt idx="1200">
                  <c:v>26</c:v>
                </c:pt>
                <c:pt idx="1201">
                  <c:v>26</c:v>
                </c:pt>
                <c:pt idx="1202">
                  <c:v>11</c:v>
                </c:pt>
                <c:pt idx="1203">
                  <c:v>26</c:v>
                </c:pt>
                <c:pt idx="1204">
                  <c:v>26</c:v>
                </c:pt>
                <c:pt idx="1205">
                  <c:v>26</c:v>
                </c:pt>
                <c:pt idx="1206">
                  <c:v>26</c:v>
                </c:pt>
                <c:pt idx="1207">
                  <c:v>27</c:v>
                </c:pt>
                <c:pt idx="1208">
                  <c:v>6</c:v>
                </c:pt>
                <c:pt idx="1209">
                  <c:v>6</c:v>
                </c:pt>
                <c:pt idx="1210">
                  <c:v>6</c:v>
                </c:pt>
                <c:pt idx="1211">
                  <c:v>6</c:v>
                </c:pt>
                <c:pt idx="1212">
                  <c:v>6</c:v>
                </c:pt>
                <c:pt idx="1213">
                  <c:v>11</c:v>
                </c:pt>
                <c:pt idx="1214">
                  <c:v>6</c:v>
                </c:pt>
                <c:pt idx="1215">
                  <c:v>6</c:v>
                </c:pt>
                <c:pt idx="1216">
                  <c:v>6</c:v>
                </c:pt>
                <c:pt idx="1217">
                  <c:v>6</c:v>
                </c:pt>
                <c:pt idx="1218">
                  <c:v>6</c:v>
                </c:pt>
                <c:pt idx="1219">
                  <c:v>6</c:v>
                </c:pt>
                <c:pt idx="1220">
                  <c:v>7</c:v>
                </c:pt>
                <c:pt idx="1221">
                  <c:v>8</c:v>
                </c:pt>
                <c:pt idx="1222">
                  <c:v>6</c:v>
                </c:pt>
                <c:pt idx="1223">
                  <c:v>6</c:v>
                </c:pt>
                <c:pt idx="1224">
                  <c:v>6</c:v>
                </c:pt>
                <c:pt idx="1225">
                  <c:v>6</c:v>
                </c:pt>
                <c:pt idx="1226">
                  <c:v>6</c:v>
                </c:pt>
                <c:pt idx="1227">
                  <c:v>6</c:v>
                </c:pt>
                <c:pt idx="1228">
                  <c:v>19</c:v>
                </c:pt>
                <c:pt idx="1229">
                  <c:v>19</c:v>
                </c:pt>
                <c:pt idx="1230">
                  <c:v>19</c:v>
                </c:pt>
                <c:pt idx="1231">
                  <c:v>19</c:v>
                </c:pt>
                <c:pt idx="1232">
                  <c:v>19</c:v>
                </c:pt>
                <c:pt idx="1233">
                  <c:v>19</c:v>
                </c:pt>
                <c:pt idx="1234">
                  <c:v>19</c:v>
                </c:pt>
                <c:pt idx="1235">
                  <c:v>6</c:v>
                </c:pt>
                <c:pt idx="1236">
                  <c:v>6</c:v>
                </c:pt>
                <c:pt idx="1237">
                  <c:v>19</c:v>
                </c:pt>
                <c:pt idx="1238">
                  <c:v>19</c:v>
                </c:pt>
                <c:pt idx="1239">
                  <c:v>27</c:v>
                </c:pt>
                <c:pt idx="1240">
                  <c:v>27</c:v>
                </c:pt>
                <c:pt idx="1241">
                  <c:v>20</c:v>
                </c:pt>
                <c:pt idx="1242">
                  <c:v>20</c:v>
                </c:pt>
                <c:pt idx="1243">
                  <c:v>20</c:v>
                </c:pt>
                <c:pt idx="1244">
                  <c:v>20</c:v>
                </c:pt>
                <c:pt idx="1245">
                  <c:v>27</c:v>
                </c:pt>
                <c:pt idx="1246">
                  <c:v>27</c:v>
                </c:pt>
                <c:pt idx="1247">
                  <c:v>20</c:v>
                </c:pt>
                <c:pt idx="1248">
                  <c:v>20</c:v>
                </c:pt>
                <c:pt idx="1249">
                  <c:v>20</c:v>
                </c:pt>
                <c:pt idx="1250">
                  <c:v>27</c:v>
                </c:pt>
                <c:pt idx="1251">
                  <c:v>20</c:v>
                </c:pt>
                <c:pt idx="1252">
                  <c:v>20</c:v>
                </c:pt>
                <c:pt idx="1253">
                  <c:v>27</c:v>
                </c:pt>
                <c:pt idx="1254">
                  <c:v>27</c:v>
                </c:pt>
                <c:pt idx="1255">
                  <c:v>27</c:v>
                </c:pt>
                <c:pt idx="1256">
                  <c:v>20</c:v>
                </c:pt>
                <c:pt idx="1257">
                  <c:v>6</c:v>
                </c:pt>
                <c:pt idx="1258">
                  <c:v>27</c:v>
                </c:pt>
                <c:pt idx="1259">
                  <c:v>6</c:v>
                </c:pt>
                <c:pt idx="1260">
                  <c:v>7</c:v>
                </c:pt>
                <c:pt idx="1261">
                  <c:v>8</c:v>
                </c:pt>
                <c:pt idx="1262">
                  <c:v>9</c:v>
                </c:pt>
                <c:pt idx="1263">
                  <c:v>10</c:v>
                </c:pt>
                <c:pt idx="1264">
                  <c:v>11</c:v>
                </c:pt>
                <c:pt idx="1265">
                  <c:v>12</c:v>
                </c:pt>
                <c:pt idx="1266">
                  <c:v>13</c:v>
                </c:pt>
                <c:pt idx="1267">
                  <c:v>14</c:v>
                </c:pt>
                <c:pt idx="1268">
                  <c:v>6</c:v>
                </c:pt>
                <c:pt idx="1269">
                  <c:v>15</c:v>
                </c:pt>
                <c:pt idx="1270">
                  <c:v>16</c:v>
                </c:pt>
                <c:pt idx="1271">
                  <c:v>17</c:v>
                </c:pt>
                <c:pt idx="1272">
                  <c:v>18</c:v>
                </c:pt>
                <c:pt idx="1273">
                  <c:v>6</c:v>
                </c:pt>
                <c:pt idx="1274">
                  <c:v>7</c:v>
                </c:pt>
                <c:pt idx="1275">
                  <c:v>8</c:v>
                </c:pt>
                <c:pt idx="1276">
                  <c:v>11</c:v>
                </c:pt>
                <c:pt idx="1277">
                  <c:v>12</c:v>
                </c:pt>
                <c:pt idx="1278">
                  <c:v>21</c:v>
                </c:pt>
                <c:pt idx="1279">
                  <c:v>6</c:v>
                </c:pt>
                <c:pt idx="1280">
                  <c:v>21</c:v>
                </c:pt>
                <c:pt idx="1281">
                  <c:v>21</c:v>
                </c:pt>
                <c:pt idx="1282">
                  <c:v>21</c:v>
                </c:pt>
                <c:pt idx="1283">
                  <c:v>21</c:v>
                </c:pt>
                <c:pt idx="1284">
                  <c:v>21</c:v>
                </c:pt>
                <c:pt idx="1285">
                  <c:v>21</c:v>
                </c:pt>
                <c:pt idx="1286">
                  <c:v>21</c:v>
                </c:pt>
                <c:pt idx="1287">
                  <c:v>21</c:v>
                </c:pt>
                <c:pt idx="1288">
                  <c:v>21</c:v>
                </c:pt>
                <c:pt idx="1289">
                  <c:v>22</c:v>
                </c:pt>
                <c:pt idx="1290">
                  <c:v>6</c:v>
                </c:pt>
                <c:pt idx="1291">
                  <c:v>22</c:v>
                </c:pt>
                <c:pt idx="1292">
                  <c:v>22</c:v>
                </c:pt>
                <c:pt idx="1293">
                  <c:v>22</c:v>
                </c:pt>
                <c:pt idx="1294">
                  <c:v>22</c:v>
                </c:pt>
                <c:pt idx="1295">
                  <c:v>22</c:v>
                </c:pt>
                <c:pt idx="1296">
                  <c:v>22</c:v>
                </c:pt>
                <c:pt idx="1297">
                  <c:v>22</c:v>
                </c:pt>
                <c:pt idx="1298">
                  <c:v>22</c:v>
                </c:pt>
                <c:pt idx="1299">
                  <c:v>22</c:v>
                </c:pt>
                <c:pt idx="1300">
                  <c:v>6</c:v>
                </c:pt>
                <c:pt idx="1301">
                  <c:v>6</c:v>
                </c:pt>
                <c:pt idx="1302">
                  <c:v>7</c:v>
                </c:pt>
                <c:pt idx="1303">
                  <c:v>8</c:v>
                </c:pt>
                <c:pt idx="1304">
                  <c:v>9</c:v>
                </c:pt>
                <c:pt idx="1305">
                  <c:v>10</c:v>
                </c:pt>
                <c:pt idx="1306">
                  <c:v>11</c:v>
                </c:pt>
                <c:pt idx="1307">
                  <c:v>12</c:v>
                </c:pt>
                <c:pt idx="1308">
                  <c:v>13</c:v>
                </c:pt>
                <c:pt idx="1309">
                  <c:v>14</c:v>
                </c:pt>
                <c:pt idx="1310">
                  <c:v>6</c:v>
                </c:pt>
                <c:pt idx="1311">
                  <c:v>7</c:v>
                </c:pt>
                <c:pt idx="1312">
                  <c:v>6</c:v>
                </c:pt>
                <c:pt idx="1313">
                  <c:v>9</c:v>
                </c:pt>
                <c:pt idx="1314">
                  <c:v>10</c:v>
                </c:pt>
                <c:pt idx="1315">
                  <c:v>11</c:v>
                </c:pt>
                <c:pt idx="1316">
                  <c:v>12</c:v>
                </c:pt>
                <c:pt idx="1317">
                  <c:v>14</c:v>
                </c:pt>
                <c:pt idx="1318">
                  <c:v>6</c:v>
                </c:pt>
                <c:pt idx="1319">
                  <c:v>7</c:v>
                </c:pt>
                <c:pt idx="1320">
                  <c:v>8</c:v>
                </c:pt>
                <c:pt idx="1321">
                  <c:v>9</c:v>
                </c:pt>
                <c:pt idx="1322">
                  <c:v>10</c:v>
                </c:pt>
                <c:pt idx="1323">
                  <c:v>6</c:v>
                </c:pt>
                <c:pt idx="1324">
                  <c:v>11</c:v>
                </c:pt>
                <c:pt idx="1325">
                  <c:v>12</c:v>
                </c:pt>
                <c:pt idx="1326">
                  <c:v>13</c:v>
                </c:pt>
                <c:pt idx="1327">
                  <c:v>14</c:v>
                </c:pt>
                <c:pt idx="1328">
                  <c:v>23</c:v>
                </c:pt>
                <c:pt idx="1329">
                  <c:v>23</c:v>
                </c:pt>
                <c:pt idx="1330">
                  <c:v>23</c:v>
                </c:pt>
                <c:pt idx="1331">
                  <c:v>23</c:v>
                </c:pt>
                <c:pt idx="1332">
                  <c:v>23</c:v>
                </c:pt>
                <c:pt idx="1333">
                  <c:v>23</c:v>
                </c:pt>
                <c:pt idx="1334">
                  <c:v>6</c:v>
                </c:pt>
                <c:pt idx="1335">
                  <c:v>23</c:v>
                </c:pt>
                <c:pt idx="1336">
                  <c:v>23</c:v>
                </c:pt>
                <c:pt idx="1337">
                  <c:v>23</c:v>
                </c:pt>
                <c:pt idx="1338">
                  <c:v>23</c:v>
                </c:pt>
                <c:pt idx="1339">
                  <c:v>6</c:v>
                </c:pt>
                <c:pt idx="1340">
                  <c:v>24</c:v>
                </c:pt>
                <c:pt idx="1341">
                  <c:v>24</c:v>
                </c:pt>
                <c:pt idx="1342">
                  <c:v>24</c:v>
                </c:pt>
                <c:pt idx="1343">
                  <c:v>24</c:v>
                </c:pt>
                <c:pt idx="1344">
                  <c:v>24</c:v>
                </c:pt>
                <c:pt idx="1345">
                  <c:v>6</c:v>
                </c:pt>
                <c:pt idx="1346">
                  <c:v>7</c:v>
                </c:pt>
                <c:pt idx="1347">
                  <c:v>24</c:v>
                </c:pt>
                <c:pt idx="1348">
                  <c:v>24</c:v>
                </c:pt>
                <c:pt idx="1349">
                  <c:v>24</c:v>
                </c:pt>
                <c:pt idx="1350">
                  <c:v>24</c:v>
                </c:pt>
                <c:pt idx="1351">
                  <c:v>24</c:v>
                </c:pt>
                <c:pt idx="1352">
                  <c:v>6</c:v>
                </c:pt>
                <c:pt idx="1353">
                  <c:v>6</c:v>
                </c:pt>
                <c:pt idx="1354">
                  <c:v>7</c:v>
                </c:pt>
                <c:pt idx="1355">
                  <c:v>8</c:v>
                </c:pt>
                <c:pt idx="1356">
                  <c:v>9</c:v>
                </c:pt>
                <c:pt idx="1357">
                  <c:v>7</c:v>
                </c:pt>
                <c:pt idx="1358">
                  <c:v>10</c:v>
                </c:pt>
                <c:pt idx="1359">
                  <c:v>11</c:v>
                </c:pt>
                <c:pt idx="1360">
                  <c:v>12</c:v>
                </c:pt>
                <c:pt idx="1361">
                  <c:v>13</c:v>
                </c:pt>
                <c:pt idx="1362">
                  <c:v>14</c:v>
                </c:pt>
                <c:pt idx="1363">
                  <c:v>15</c:v>
                </c:pt>
                <c:pt idx="1364">
                  <c:v>17</c:v>
                </c:pt>
                <c:pt idx="1365">
                  <c:v>6</c:v>
                </c:pt>
                <c:pt idx="1366">
                  <c:v>7</c:v>
                </c:pt>
                <c:pt idx="1367">
                  <c:v>8</c:v>
                </c:pt>
                <c:pt idx="1368">
                  <c:v>7</c:v>
                </c:pt>
                <c:pt idx="1369">
                  <c:v>9</c:v>
                </c:pt>
                <c:pt idx="1370">
                  <c:v>10</c:v>
                </c:pt>
                <c:pt idx="1371">
                  <c:v>11</c:v>
                </c:pt>
                <c:pt idx="1372">
                  <c:v>13</c:v>
                </c:pt>
                <c:pt idx="1373">
                  <c:v>14</c:v>
                </c:pt>
                <c:pt idx="1374">
                  <c:v>6</c:v>
                </c:pt>
                <c:pt idx="1375">
                  <c:v>7</c:v>
                </c:pt>
                <c:pt idx="1376">
                  <c:v>8</c:v>
                </c:pt>
                <c:pt idx="1377">
                  <c:v>9</c:v>
                </c:pt>
                <c:pt idx="1378">
                  <c:v>10</c:v>
                </c:pt>
                <c:pt idx="1379">
                  <c:v>8</c:v>
                </c:pt>
                <c:pt idx="1380">
                  <c:v>11</c:v>
                </c:pt>
                <c:pt idx="1381">
                  <c:v>13</c:v>
                </c:pt>
                <c:pt idx="1382">
                  <c:v>14</c:v>
                </c:pt>
                <c:pt idx="1383">
                  <c:v>27</c:v>
                </c:pt>
                <c:pt idx="1384">
                  <c:v>27</c:v>
                </c:pt>
                <c:pt idx="1385">
                  <c:v>6</c:v>
                </c:pt>
                <c:pt idx="1386">
                  <c:v>6</c:v>
                </c:pt>
                <c:pt idx="1387">
                  <c:v>6</c:v>
                </c:pt>
                <c:pt idx="1388">
                  <c:v>6</c:v>
                </c:pt>
                <c:pt idx="1389">
                  <c:v>6</c:v>
                </c:pt>
                <c:pt idx="1390">
                  <c:v>8</c:v>
                </c:pt>
                <c:pt idx="1391">
                  <c:v>6</c:v>
                </c:pt>
                <c:pt idx="1392">
                  <c:v>6</c:v>
                </c:pt>
                <c:pt idx="1393">
                  <c:v>6</c:v>
                </c:pt>
                <c:pt idx="1394">
                  <c:v>6</c:v>
                </c:pt>
                <c:pt idx="1395">
                  <c:v>27</c:v>
                </c:pt>
                <c:pt idx="1396">
                  <c:v>27</c:v>
                </c:pt>
                <c:pt idx="1397">
                  <c:v>6</c:v>
                </c:pt>
                <c:pt idx="1398">
                  <c:v>6</c:v>
                </c:pt>
                <c:pt idx="1399">
                  <c:v>6</c:v>
                </c:pt>
                <c:pt idx="1400">
                  <c:v>6</c:v>
                </c:pt>
                <c:pt idx="1401">
                  <c:v>8</c:v>
                </c:pt>
                <c:pt idx="1402">
                  <c:v>6</c:v>
                </c:pt>
                <c:pt idx="1403">
                  <c:v>6</c:v>
                </c:pt>
                <c:pt idx="1404">
                  <c:v>6</c:v>
                </c:pt>
                <c:pt idx="1405">
                  <c:v>6</c:v>
                </c:pt>
                <c:pt idx="1406">
                  <c:v>6</c:v>
                </c:pt>
                <c:pt idx="1407">
                  <c:v>6</c:v>
                </c:pt>
                <c:pt idx="1408">
                  <c:v>6</c:v>
                </c:pt>
                <c:pt idx="1409">
                  <c:v>6</c:v>
                </c:pt>
                <c:pt idx="1410">
                  <c:v>7</c:v>
                </c:pt>
                <c:pt idx="1411">
                  <c:v>8</c:v>
                </c:pt>
                <c:pt idx="1412">
                  <c:v>9</c:v>
                </c:pt>
                <c:pt idx="1413">
                  <c:v>9</c:v>
                </c:pt>
                <c:pt idx="1414">
                  <c:v>10</c:v>
                </c:pt>
                <c:pt idx="1415">
                  <c:v>11</c:v>
                </c:pt>
                <c:pt idx="1416">
                  <c:v>12</c:v>
                </c:pt>
                <c:pt idx="1417">
                  <c:v>13</c:v>
                </c:pt>
                <c:pt idx="1418">
                  <c:v>14</c:v>
                </c:pt>
                <c:pt idx="1419">
                  <c:v>15</c:v>
                </c:pt>
                <c:pt idx="1420">
                  <c:v>16</c:v>
                </c:pt>
                <c:pt idx="1421">
                  <c:v>27</c:v>
                </c:pt>
                <c:pt idx="1422">
                  <c:v>27</c:v>
                </c:pt>
                <c:pt idx="1423">
                  <c:v>9</c:v>
                </c:pt>
                <c:pt idx="1424">
                  <c:v>27</c:v>
                </c:pt>
                <c:pt idx="1425">
                  <c:v>7</c:v>
                </c:pt>
                <c:pt idx="1426">
                  <c:v>7</c:v>
                </c:pt>
                <c:pt idx="1427">
                  <c:v>27</c:v>
                </c:pt>
                <c:pt idx="1428">
                  <c:v>27</c:v>
                </c:pt>
                <c:pt idx="1429">
                  <c:v>6</c:v>
                </c:pt>
                <c:pt idx="1430">
                  <c:v>6</c:v>
                </c:pt>
                <c:pt idx="1431">
                  <c:v>7</c:v>
                </c:pt>
                <c:pt idx="1432">
                  <c:v>8</c:v>
                </c:pt>
                <c:pt idx="1433">
                  <c:v>9</c:v>
                </c:pt>
                <c:pt idx="1434">
                  <c:v>9</c:v>
                </c:pt>
                <c:pt idx="1435">
                  <c:v>10</c:v>
                </c:pt>
                <c:pt idx="1436">
                  <c:v>11</c:v>
                </c:pt>
                <c:pt idx="1437">
                  <c:v>12</c:v>
                </c:pt>
                <c:pt idx="1438">
                  <c:v>13</c:v>
                </c:pt>
                <c:pt idx="1439">
                  <c:v>14</c:v>
                </c:pt>
                <c:pt idx="1440">
                  <c:v>25</c:v>
                </c:pt>
                <c:pt idx="1441">
                  <c:v>25</c:v>
                </c:pt>
                <c:pt idx="1442">
                  <c:v>25</c:v>
                </c:pt>
                <c:pt idx="1443">
                  <c:v>25</c:v>
                </c:pt>
                <c:pt idx="1444">
                  <c:v>25</c:v>
                </c:pt>
                <c:pt idx="1445">
                  <c:v>10</c:v>
                </c:pt>
                <c:pt idx="1446">
                  <c:v>25</c:v>
                </c:pt>
                <c:pt idx="1447">
                  <c:v>25</c:v>
                </c:pt>
                <c:pt idx="1448">
                  <c:v>25</c:v>
                </c:pt>
                <c:pt idx="1449">
                  <c:v>25</c:v>
                </c:pt>
                <c:pt idx="1450">
                  <c:v>25</c:v>
                </c:pt>
                <c:pt idx="1451">
                  <c:v>25</c:v>
                </c:pt>
                <c:pt idx="1452">
                  <c:v>25</c:v>
                </c:pt>
                <c:pt idx="1453">
                  <c:v>25</c:v>
                </c:pt>
                <c:pt idx="1454">
                  <c:v>6</c:v>
                </c:pt>
                <c:pt idx="1455">
                  <c:v>7</c:v>
                </c:pt>
                <c:pt idx="1456">
                  <c:v>10</c:v>
                </c:pt>
                <c:pt idx="1457">
                  <c:v>8</c:v>
                </c:pt>
                <c:pt idx="1458">
                  <c:v>9</c:v>
                </c:pt>
                <c:pt idx="1459">
                  <c:v>10</c:v>
                </c:pt>
                <c:pt idx="1460">
                  <c:v>11</c:v>
                </c:pt>
                <c:pt idx="1461">
                  <c:v>13</c:v>
                </c:pt>
                <c:pt idx="1462">
                  <c:v>14</c:v>
                </c:pt>
                <c:pt idx="1463">
                  <c:v>15</c:v>
                </c:pt>
                <c:pt idx="1464">
                  <c:v>26</c:v>
                </c:pt>
                <c:pt idx="1465">
                  <c:v>26</c:v>
                </c:pt>
                <c:pt idx="1466">
                  <c:v>26</c:v>
                </c:pt>
                <c:pt idx="1467">
                  <c:v>10</c:v>
                </c:pt>
                <c:pt idx="1468">
                  <c:v>26</c:v>
                </c:pt>
                <c:pt idx="1469">
                  <c:v>26</c:v>
                </c:pt>
                <c:pt idx="1470">
                  <c:v>26</c:v>
                </c:pt>
                <c:pt idx="1471">
                  <c:v>26</c:v>
                </c:pt>
                <c:pt idx="1472">
                  <c:v>26</c:v>
                </c:pt>
                <c:pt idx="1473">
                  <c:v>26</c:v>
                </c:pt>
                <c:pt idx="1474">
                  <c:v>26</c:v>
                </c:pt>
                <c:pt idx="1475">
                  <c:v>6</c:v>
                </c:pt>
                <c:pt idx="1476">
                  <c:v>6</c:v>
                </c:pt>
                <c:pt idx="1477">
                  <c:v>6</c:v>
                </c:pt>
                <c:pt idx="1478">
                  <c:v>11</c:v>
                </c:pt>
                <c:pt idx="1479">
                  <c:v>6</c:v>
                </c:pt>
                <c:pt idx="1480">
                  <c:v>6</c:v>
                </c:pt>
                <c:pt idx="1481">
                  <c:v>6</c:v>
                </c:pt>
                <c:pt idx="1482">
                  <c:v>6</c:v>
                </c:pt>
                <c:pt idx="1483">
                  <c:v>6</c:v>
                </c:pt>
                <c:pt idx="1484">
                  <c:v>6</c:v>
                </c:pt>
                <c:pt idx="1485">
                  <c:v>6</c:v>
                </c:pt>
                <c:pt idx="1486">
                  <c:v>6</c:v>
                </c:pt>
                <c:pt idx="1487">
                  <c:v>6</c:v>
                </c:pt>
                <c:pt idx="1488">
                  <c:v>27</c:v>
                </c:pt>
                <c:pt idx="1489">
                  <c:v>6</c:v>
                </c:pt>
                <c:pt idx="1490">
                  <c:v>27</c:v>
                </c:pt>
                <c:pt idx="1491">
                  <c:v>6</c:v>
                </c:pt>
                <c:pt idx="1492">
                  <c:v>7</c:v>
                </c:pt>
                <c:pt idx="1493">
                  <c:v>8</c:v>
                </c:pt>
                <c:pt idx="1494">
                  <c:v>9</c:v>
                </c:pt>
                <c:pt idx="1495">
                  <c:v>10</c:v>
                </c:pt>
                <c:pt idx="1496">
                  <c:v>11</c:v>
                </c:pt>
                <c:pt idx="1497">
                  <c:v>12</c:v>
                </c:pt>
                <c:pt idx="1498">
                  <c:v>13</c:v>
                </c:pt>
                <c:pt idx="1499">
                  <c:v>14</c:v>
                </c:pt>
                <c:pt idx="1500">
                  <c:v>6</c:v>
                </c:pt>
                <c:pt idx="1501">
                  <c:v>15</c:v>
                </c:pt>
                <c:pt idx="1502">
                  <c:v>16</c:v>
                </c:pt>
                <c:pt idx="1503">
                  <c:v>17</c:v>
                </c:pt>
                <c:pt idx="1504">
                  <c:v>18</c:v>
                </c:pt>
                <c:pt idx="1505">
                  <c:v>6</c:v>
                </c:pt>
                <c:pt idx="1506">
                  <c:v>6</c:v>
                </c:pt>
                <c:pt idx="1507">
                  <c:v>6</c:v>
                </c:pt>
                <c:pt idx="1508">
                  <c:v>6</c:v>
                </c:pt>
                <c:pt idx="1509">
                  <c:v>6</c:v>
                </c:pt>
                <c:pt idx="1510">
                  <c:v>6</c:v>
                </c:pt>
                <c:pt idx="1511">
                  <c:v>6</c:v>
                </c:pt>
                <c:pt idx="1512">
                  <c:v>6</c:v>
                </c:pt>
                <c:pt idx="1513">
                  <c:v>6</c:v>
                </c:pt>
                <c:pt idx="1514">
                  <c:v>6</c:v>
                </c:pt>
                <c:pt idx="1515">
                  <c:v>6</c:v>
                </c:pt>
                <c:pt idx="1516">
                  <c:v>6</c:v>
                </c:pt>
                <c:pt idx="1517">
                  <c:v>6</c:v>
                </c:pt>
                <c:pt idx="1518">
                  <c:v>6</c:v>
                </c:pt>
                <c:pt idx="1519">
                  <c:v>6</c:v>
                </c:pt>
                <c:pt idx="1520">
                  <c:v>7</c:v>
                </c:pt>
                <c:pt idx="1521">
                  <c:v>6</c:v>
                </c:pt>
                <c:pt idx="1522">
                  <c:v>6</c:v>
                </c:pt>
                <c:pt idx="1523">
                  <c:v>6</c:v>
                </c:pt>
                <c:pt idx="1524">
                  <c:v>6</c:v>
                </c:pt>
                <c:pt idx="1525">
                  <c:v>6</c:v>
                </c:pt>
                <c:pt idx="1526">
                  <c:v>6</c:v>
                </c:pt>
                <c:pt idx="1527">
                  <c:v>6</c:v>
                </c:pt>
                <c:pt idx="1528">
                  <c:v>6</c:v>
                </c:pt>
                <c:pt idx="1529">
                  <c:v>6</c:v>
                </c:pt>
                <c:pt idx="1530">
                  <c:v>6</c:v>
                </c:pt>
                <c:pt idx="1531">
                  <c:v>7</c:v>
                </c:pt>
                <c:pt idx="1532">
                  <c:v>7</c:v>
                </c:pt>
                <c:pt idx="1533">
                  <c:v>6</c:v>
                </c:pt>
                <c:pt idx="1534">
                  <c:v>7</c:v>
                </c:pt>
                <c:pt idx="1535">
                  <c:v>7</c:v>
                </c:pt>
                <c:pt idx="1536">
                  <c:v>7</c:v>
                </c:pt>
                <c:pt idx="1537">
                  <c:v>7</c:v>
                </c:pt>
                <c:pt idx="1538">
                  <c:v>7</c:v>
                </c:pt>
                <c:pt idx="1539">
                  <c:v>7</c:v>
                </c:pt>
                <c:pt idx="1540">
                  <c:v>7</c:v>
                </c:pt>
                <c:pt idx="1541">
                  <c:v>7</c:v>
                </c:pt>
                <c:pt idx="1542">
                  <c:v>8</c:v>
                </c:pt>
                <c:pt idx="1543">
                  <c:v>8</c:v>
                </c:pt>
                <c:pt idx="1544">
                  <c:v>6</c:v>
                </c:pt>
                <c:pt idx="1545">
                  <c:v>8</c:v>
                </c:pt>
                <c:pt idx="1546">
                  <c:v>8</c:v>
                </c:pt>
                <c:pt idx="1547">
                  <c:v>8</c:v>
                </c:pt>
                <c:pt idx="1548">
                  <c:v>8</c:v>
                </c:pt>
                <c:pt idx="1549">
                  <c:v>8</c:v>
                </c:pt>
                <c:pt idx="1550">
                  <c:v>8</c:v>
                </c:pt>
                <c:pt idx="1551">
                  <c:v>8</c:v>
                </c:pt>
                <c:pt idx="1552">
                  <c:v>8</c:v>
                </c:pt>
                <c:pt idx="1553">
                  <c:v>9</c:v>
                </c:pt>
                <c:pt idx="1554">
                  <c:v>6</c:v>
                </c:pt>
                <c:pt idx="1555">
                  <c:v>6</c:v>
                </c:pt>
                <c:pt idx="1556">
                  <c:v>9</c:v>
                </c:pt>
                <c:pt idx="1557">
                  <c:v>9</c:v>
                </c:pt>
                <c:pt idx="1558">
                  <c:v>9</c:v>
                </c:pt>
                <c:pt idx="1559">
                  <c:v>9</c:v>
                </c:pt>
                <c:pt idx="1560">
                  <c:v>9</c:v>
                </c:pt>
                <c:pt idx="1561">
                  <c:v>9</c:v>
                </c:pt>
                <c:pt idx="1562">
                  <c:v>9</c:v>
                </c:pt>
                <c:pt idx="1563">
                  <c:v>9</c:v>
                </c:pt>
                <c:pt idx="1564">
                  <c:v>9</c:v>
                </c:pt>
                <c:pt idx="1565">
                  <c:v>6</c:v>
                </c:pt>
                <c:pt idx="1566">
                  <c:v>6</c:v>
                </c:pt>
                <c:pt idx="1567">
                  <c:v>6</c:v>
                </c:pt>
                <c:pt idx="1568">
                  <c:v>6</c:v>
                </c:pt>
                <c:pt idx="1569">
                  <c:v>6</c:v>
                </c:pt>
                <c:pt idx="1570">
                  <c:v>6</c:v>
                </c:pt>
                <c:pt idx="1571">
                  <c:v>6</c:v>
                </c:pt>
                <c:pt idx="1572">
                  <c:v>6</c:v>
                </c:pt>
                <c:pt idx="1573">
                  <c:v>6</c:v>
                </c:pt>
                <c:pt idx="1574">
                  <c:v>6</c:v>
                </c:pt>
                <c:pt idx="1575">
                  <c:v>6</c:v>
                </c:pt>
                <c:pt idx="1576">
                  <c:v>6</c:v>
                </c:pt>
                <c:pt idx="1577">
                  <c:v>6</c:v>
                </c:pt>
                <c:pt idx="1578">
                  <c:v>6</c:v>
                </c:pt>
                <c:pt idx="1579">
                  <c:v>6</c:v>
                </c:pt>
                <c:pt idx="1580">
                  <c:v>6</c:v>
                </c:pt>
                <c:pt idx="1581">
                  <c:v>6</c:v>
                </c:pt>
                <c:pt idx="1582">
                  <c:v>7</c:v>
                </c:pt>
                <c:pt idx="1583">
                  <c:v>7</c:v>
                </c:pt>
                <c:pt idx="1584">
                  <c:v>7</c:v>
                </c:pt>
                <c:pt idx="1585">
                  <c:v>7</c:v>
                </c:pt>
                <c:pt idx="1586">
                  <c:v>7</c:v>
                </c:pt>
                <c:pt idx="1587">
                  <c:v>7</c:v>
                </c:pt>
                <c:pt idx="1588">
                  <c:v>7</c:v>
                </c:pt>
                <c:pt idx="1589">
                  <c:v>6</c:v>
                </c:pt>
                <c:pt idx="1590">
                  <c:v>7</c:v>
                </c:pt>
                <c:pt idx="1591">
                  <c:v>7</c:v>
                </c:pt>
                <c:pt idx="1592">
                  <c:v>7</c:v>
                </c:pt>
                <c:pt idx="1593">
                  <c:v>8</c:v>
                </c:pt>
                <c:pt idx="1594">
                  <c:v>8</c:v>
                </c:pt>
                <c:pt idx="1595">
                  <c:v>8</c:v>
                </c:pt>
                <c:pt idx="1596">
                  <c:v>6</c:v>
                </c:pt>
                <c:pt idx="1597">
                  <c:v>7</c:v>
                </c:pt>
                <c:pt idx="1598">
                  <c:v>7</c:v>
                </c:pt>
                <c:pt idx="1599">
                  <c:v>7</c:v>
                </c:pt>
                <c:pt idx="1600">
                  <c:v>6</c:v>
                </c:pt>
                <c:pt idx="1601">
                  <c:v>7</c:v>
                </c:pt>
                <c:pt idx="1602">
                  <c:v>7</c:v>
                </c:pt>
                <c:pt idx="1603">
                  <c:v>7</c:v>
                </c:pt>
                <c:pt idx="1604">
                  <c:v>7</c:v>
                </c:pt>
                <c:pt idx="1605">
                  <c:v>7</c:v>
                </c:pt>
                <c:pt idx="1606">
                  <c:v>7</c:v>
                </c:pt>
                <c:pt idx="1607">
                  <c:v>7</c:v>
                </c:pt>
                <c:pt idx="1608">
                  <c:v>8</c:v>
                </c:pt>
                <c:pt idx="1609">
                  <c:v>8</c:v>
                </c:pt>
                <c:pt idx="1610">
                  <c:v>8</c:v>
                </c:pt>
                <c:pt idx="1611">
                  <c:v>6</c:v>
                </c:pt>
                <c:pt idx="1612">
                  <c:v>8</c:v>
                </c:pt>
                <c:pt idx="1613">
                  <c:v>8</c:v>
                </c:pt>
                <c:pt idx="1614">
                  <c:v>8</c:v>
                </c:pt>
                <c:pt idx="1615">
                  <c:v>8</c:v>
                </c:pt>
                <c:pt idx="1616">
                  <c:v>8</c:v>
                </c:pt>
                <c:pt idx="1617">
                  <c:v>8</c:v>
                </c:pt>
                <c:pt idx="1618">
                  <c:v>8</c:v>
                </c:pt>
                <c:pt idx="1619">
                  <c:v>9</c:v>
                </c:pt>
                <c:pt idx="1620">
                  <c:v>9</c:v>
                </c:pt>
                <c:pt idx="1621">
                  <c:v>9</c:v>
                </c:pt>
                <c:pt idx="1622">
                  <c:v>7</c:v>
                </c:pt>
                <c:pt idx="1623">
                  <c:v>9</c:v>
                </c:pt>
                <c:pt idx="1624">
                  <c:v>9</c:v>
                </c:pt>
                <c:pt idx="1625">
                  <c:v>9</c:v>
                </c:pt>
                <c:pt idx="1626">
                  <c:v>9</c:v>
                </c:pt>
                <c:pt idx="1627">
                  <c:v>9</c:v>
                </c:pt>
                <c:pt idx="1628">
                  <c:v>9</c:v>
                </c:pt>
                <c:pt idx="1629">
                  <c:v>9</c:v>
                </c:pt>
                <c:pt idx="1630">
                  <c:v>10</c:v>
                </c:pt>
                <c:pt idx="1631">
                  <c:v>10</c:v>
                </c:pt>
                <c:pt idx="1632">
                  <c:v>10</c:v>
                </c:pt>
                <c:pt idx="1633">
                  <c:v>7</c:v>
                </c:pt>
                <c:pt idx="1634">
                  <c:v>10</c:v>
                </c:pt>
                <c:pt idx="1635">
                  <c:v>10</c:v>
                </c:pt>
                <c:pt idx="1636">
                  <c:v>10</c:v>
                </c:pt>
                <c:pt idx="1637">
                  <c:v>10</c:v>
                </c:pt>
                <c:pt idx="1638">
                  <c:v>10</c:v>
                </c:pt>
                <c:pt idx="1639">
                  <c:v>10</c:v>
                </c:pt>
                <c:pt idx="1640">
                  <c:v>11</c:v>
                </c:pt>
                <c:pt idx="1641">
                  <c:v>11</c:v>
                </c:pt>
                <c:pt idx="1642">
                  <c:v>11</c:v>
                </c:pt>
                <c:pt idx="1643">
                  <c:v>11</c:v>
                </c:pt>
                <c:pt idx="1644">
                  <c:v>7</c:v>
                </c:pt>
                <c:pt idx="1645">
                  <c:v>11</c:v>
                </c:pt>
                <c:pt idx="1646">
                  <c:v>11</c:v>
                </c:pt>
                <c:pt idx="1647">
                  <c:v>11</c:v>
                </c:pt>
                <c:pt idx="1648">
                  <c:v>11</c:v>
                </c:pt>
                <c:pt idx="1649">
                  <c:v>11</c:v>
                </c:pt>
                <c:pt idx="1650">
                  <c:v>11</c:v>
                </c:pt>
                <c:pt idx="1651">
                  <c:v>12</c:v>
                </c:pt>
                <c:pt idx="1652">
                  <c:v>12</c:v>
                </c:pt>
                <c:pt idx="1653">
                  <c:v>12</c:v>
                </c:pt>
                <c:pt idx="1654">
                  <c:v>12</c:v>
                </c:pt>
                <c:pt idx="1655">
                  <c:v>8</c:v>
                </c:pt>
                <c:pt idx="1656">
                  <c:v>12</c:v>
                </c:pt>
                <c:pt idx="1657">
                  <c:v>12</c:v>
                </c:pt>
                <c:pt idx="1658">
                  <c:v>12</c:v>
                </c:pt>
                <c:pt idx="1659">
                  <c:v>12</c:v>
                </c:pt>
                <c:pt idx="1660">
                  <c:v>12</c:v>
                </c:pt>
                <c:pt idx="1661">
                  <c:v>12</c:v>
                </c:pt>
                <c:pt idx="1662">
                  <c:v>13</c:v>
                </c:pt>
                <c:pt idx="1663">
                  <c:v>13</c:v>
                </c:pt>
                <c:pt idx="1664">
                  <c:v>13</c:v>
                </c:pt>
                <c:pt idx="1665">
                  <c:v>13</c:v>
                </c:pt>
                <c:pt idx="1666">
                  <c:v>8</c:v>
                </c:pt>
                <c:pt idx="1667">
                  <c:v>13</c:v>
                </c:pt>
                <c:pt idx="1668">
                  <c:v>13</c:v>
                </c:pt>
                <c:pt idx="1669">
                  <c:v>13</c:v>
                </c:pt>
                <c:pt idx="1670">
                  <c:v>13</c:v>
                </c:pt>
                <c:pt idx="1671">
                  <c:v>13</c:v>
                </c:pt>
                <c:pt idx="1672">
                  <c:v>13</c:v>
                </c:pt>
                <c:pt idx="1673">
                  <c:v>14</c:v>
                </c:pt>
                <c:pt idx="1674">
                  <c:v>14</c:v>
                </c:pt>
                <c:pt idx="1675">
                  <c:v>14</c:v>
                </c:pt>
                <c:pt idx="1676">
                  <c:v>14</c:v>
                </c:pt>
                <c:pt idx="1677">
                  <c:v>6</c:v>
                </c:pt>
                <c:pt idx="1678">
                  <c:v>8</c:v>
                </c:pt>
                <c:pt idx="1679">
                  <c:v>14</c:v>
                </c:pt>
                <c:pt idx="1680">
                  <c:v>14</c:v>
                </c:pt>
                <c:pt idx="1681">
                  <c:v>14</c:v>
                </c:pt>
                <c:pt idx="1682">
                  <c:v>14</c:v>
                </c:pt>
                <c:pt idx="1683">
                  <c:v>14</c:v>
                </c:pt>
                <c:pt idx="1684">
                  <c:v>15</c:v>
                </c:pt>
                <c:pt idx="1685">
                  <c:v>15</c:v>
                </c:pt>
                <c:pt idx="1686">
                  <c:v>15</c:v>
                </c:pt>
                <c:pt idx="1687">
                  <c:v>15</c:v>
                </c:pt>
                <c:pt idx="1688">
                  <c:v>15</c:v>
                </c:pt>
                <c:pt idx="1689">
                  <c:v>6</c:v>
                </c:pt>
                <c:pt idx="1690">
                  <c:v>15</c:v>
                </c:pt>
                <c:pt idx="1691">
                  <c:v>15</c:v>
                </c:pt>
                <c:pt idx="1692">
                  <c:v>15</c:v>
                </c:pt>
                <c:pt idx="1693">
                  <c:v>15</c:v>
                </c:pt>
                <c:pt idx="1694">
                  <c:v>15</c:v>
                </c:pt>
                <c:pt idx="1695">
                  <c:v>6</c:v>
                </c:pt>
                <c:pt idx="1696">
                  <c:v>6</c:v>
                </c:pt>
                <c:pt idx="1697">
                  <c:v>6</c:v>
                </c:pt>
                <c:pt idx="1698">
                  <c:v>6</c:v>
                </c:pt>
                <c:pt idx="1699">
                  <c:v>6</c:v>
                </c:pt>
                <c:pt idx="1700">
                  <c:v>6</c:v>
                </c:pt>
                <c:pt idx="1701">
                  <c:v>6</c:v>
                </c:pt>
                <c:pt idx="1702">
                  <c:v>6</c:v>
                </c:pt>
                <c:pt idx="1703">
                  <c:v>6</c:v>
                </c:pt>
                <c:pt idx="1704">
                  <c:v>6</c:v>
                </c:pt>
                <c:pt idx="1705">
                  <c:v>6</c:v>
                </c:pt>
                <c:pt idx="1706">
                  <c:v>6</c:v>
                </c:pt>
                <c:pt idx="1707">
                  <c:v>6</c:v>
                </c:pt>
                <c:pt idx="1708">
                  <c:v>6</c:v>
                </c:pt>
                <c:pt idx="1709">
                  <c:v>6</c:v>
                </c:pt>
                <c:pt idx="1710">
                  <c:v>6</c:v>
                </c:pt>
                <c:pt idx="1711">
                  <c:v>6</c:v>
                </c:pt>
                <c:pt idx="1712">
                  <c:v>6</c:v>
                </c:pt>
                <c:pt idx="1713">
                  <c:v>7</c:v>
                </c:pt>
                <c:pt idx="1714">
                  <c:v>6</c:v>
                </c:pt>
                <c:pt idx="1715">
                  <c:v>6</c:v>
                </c:pt>
                <c:pt idx="1716">
                  <c:v>7</c:v>
                </c:pt>
                <c:pt idx="1717">
                  <c:v>7</c:v>
                </c:pt>
                <c:pt idx="1718">
                  <c:v>7</c:v>
                </c:pt>
                <c:pt idx="1719">
                  <c:v>6</c:v>
                </c:pt>
                <c:pt idx="1720">
                  <c:v>6</c:v>
                </c:pt>
                <c:pt idx="1721">
                  <c:v>6</c:v>
                </c:pt>
                <c:pt idx="1722">
                  <c:v>7</c:v>
                </c:pt>
                <c:pt idx="1723">
                  <c:v>6</c:v>
                </c:pt>
                <c:pt idx="1724">
                  <c:v>16</c:v>
                </c:pt>
                <c:pt idx="1725">
                  <c:v>16</c:v>
                </c:pt>
                <c:pt idx="1726">
                  <c:v>16</c:v>
                </c:pt>
                <c:pt idx="1727">
                  <c:v>16</c:v>
                </c:pt>
                <c:pt idx="1728">
                  <c:v>16</c:v>
                </c:pt>
                <c:pt idx="1729">
                  <c:v>16</c:v>
                </c:pt>
                <c:pt idx="1730">
                  <c:v>16</c:v>
                </c:pt>
                <c:pt idx="1731">
                  <c:v>16</c:v>
                </c:pt>
                <c:pt idx="1732">
                  <c:v>7</c:v>
                </c:pt>
                <c:pt idx="1733">
                  <c:v>6</c:v>
                </c:pt>
                <c:pt idx="1734">
                  <c:v>7</c:v>
                </c:pt>
                <c:pt idx="1735">
                  <c:v>16</c:v>
                </c:pt>
                <c:pt idx="1736">
                  <c:v>7</c:v>
                </c:pt>
                <c:pt idx="1737">
                  <c:v>16</c:v>
                </c:pt>
                <c:pt idx="1738">
                  <c:v>6</c:v>
                </c:pt>
                <c:pt idx="1739">
                  <c:v>6</c:v>
                </c:pt>
                <c:pt idx="1740">
                  <c:v>6</c:v>
                </c:pt>
                <c:pt idx="1741">
                  <c:v>6</c:v>
                </c:pt>
                <c:pt idx="1742">
                  <c:v>6</c:v>
                </c:pt>
                <c:pt idx="1743">
                  <c:v>6</c:v>
                </c:pt>
                <c:pt idx="1744">
                  <c:v>6</c:v>
                </c:pt>
                <c:pt idx="1745">
                  <c:v>6</c:v>
                </c:pt>
                <c:pt idx="1746">
                  <c:v>7</c:v>
                </c:pt>
                <c:pt idx="1747">
                  <c:v>7</c:v>
                </c:pt>
                <c:pt idx="1748">
                  <c:v>7</c:v>
                </c:pt>
                <c:pt idx="1749">
                  <c:v>6</c:v>
                </c:pt>
                <c:pt idx="1750">
                  <c:v>6</c:v>
                </c:pt>
                <c:pt idx="1751">
                  <c:v>6</c:v>
                </c:pt>
                <c:pt idx="1752">
                  <c:v>6</c:v>
                </c:pt>
                <c:pt idx="1753">
                  <c:v>6</c:v>
                </c:pt>
                <c:pt idx="1754">
                  <c:v>6</c:v>
                </c:pt>
                <c:pt idx="1755">
                  <c:v>7</c:v>
                </c:pt>
                <c:pt idx="1756">
                  <c:v>6</c:v>
                </c:pt>
                <c:pt idx="1757">
                  <c:v>6</c:v>
                </c:pt>
                <c:pt idx="1758">
                  <c:v>6</c:v>
                </c:pt>
                <c:pt idx="1759">
                  <c:v>6</c:v>
                </c:pt>
                <c:pt idx="1760">
                  <c:v>6</c:v>
                </c:pt>
                <c:pt idx="1761">
                  <c:v>6</c:v>
                </c:pt>
                <c:pt idx="1762">
                  <c:v>7</c:v>
                </c:pt>
                <c:pt idx="1763">
                  <c:v>7</c:v>
                </c:pt>
                <c:pt idx="1764">
                  <c:v>7</c:v>
                </c:pt>
                <c:pt idx="1765">
                  <c:v>7</c:v>
                </c:pt>
                <c:pt idx="1766">
                  <c:v>7</c:v>
                </c:pt>
                <c:pt idx="1767">
                  <c:v>7</c:v>
                </c:pt>
                <c:pt idx="1768">
                  <c:v>7</c:v>
                </c:pt>
                <c:pt idx="1769">
                  <c:v>7</c:v>
                </c:pt>
                <c:pt idx="1770">
                  <c:v>7</c:v>
                </c:pt>
                <c:pt idx="1771">
                  <c:v>7</c:v>
                </c:pt>
                <c:pt idx="1772">
                  <c:v>7</c:v>
                </c:pt>
                <c:pt idx="1773">
                  <c:v>6</c:v>
                </c:pt>
                <c:pt idx="1774">
                  <c:v>6</c:v>
                </c:pt>
                <c:pt idx="1775">
                  <c:v>6</c:v>
                </c:pt>
                <c:pt idx="1776">
                  <c:v>6</c:v>
                </c:pt>
                <c:pt idx="1777">
                  <c:v>7</c:v>
                </c:pt>
                <c:pt idx="1778">
                  <c:v>6</c:v>
                </c:pt>
                <c:pt idx="1779">
                  <c:v>7</c:v>
                </c:pt>
                <c:pt idx="1780">
                  <c:v>7</c:v>
                </c:pt>
                <c:pt idx="1781">
                  <c:v>7</c:v>
                </c:pt>
                <c:pt idx="1782">
                  <c:v>6</c:v>
                </c:pt>
                <c:pt idx="1783">
                  <c:v>7</c:v>
                </c:pt>
                <c:pt idx="1784">
                  <c:v>7</c:v>
                </c:pt>
                <c:pt idx="1785">
                  <c:v>7</c:v>
                </c:pt>
                <c:pt idx="1786">
                  <c:v>7</c:v>
                </c:pt>
                <c:pt idx="1787">
                  <c:v>7</c:v>
                </c:pt>
                <c:pt idx="1788">
                  <c:v>8</c:v>
                </c:pt>
                <c:pt idx="1789">
                  <c:v>7</c:v>
                </c:pt>
                <c:pt idx="1790">
                  <c:v>7</c:v>
                </c:pt>
                <c:pt idx="1791">
                  <c:v>8</c:v>
                </c:pt>
                <c:pt idx="1792">
                  <c:v>7</c:v>
                </c:pt>
                <c:pt idx="1793">
                  <c:v>8</c:v>
                </c:pt>
                <c:pt idx="1794">
                  <c:v>9</c:v>
                </c:pt>
                <c:pt idx="1795">
                  <c:v>10</c:v>
                </c:pt>
                <c:pt idx="1796">
                  <c:v>11</c:v>
                </c:pt>
                <c:pt idx="1797">
                  <c:v>12</c:v>
                </c:pt>
                <c:pt idx="1798">
                  <c:v>13</c:v>
                </c:pt>
                <c:pt idx="1799">
                  <c:v>8</c:v>
                </c:pt>
                <c:pt idx="1800">
                  <c:v>14</c:v>
                </c:pt>
                <c:pt idx="1801">
                  <c:v>15</c:v>
                </c:pt>
                <c:pt idx="1802">
                  <c:v>16</c:v>
                </c:pt>
                <c:pt idx="1803">
                  <c:v>16</c:v>
                </c:pt>
                <c:pt idx="1804">
                  <c:v>17</c:v>
                </c:pt>
                <c:pt idx="1805">
                  <c:v>18</c:v>
                </c:pt>
                <c:pt idx="1806">
                  <c:v>6</c:v>
                </c:pt>
                <c:pt idx="1807">
                  <c:v>6</c:v>
                </c:pt>
                <c:pt idx="1808">
                  <c:v>6</c:v>
                </c:pt>
                <c:pt idx="1809">
                  <c:v>6</c:v>
                </c:pt>
                <c:pt idx="1810">
                  <c:v>8</c:v>
                </c:pt>
                <c:pt idx="1811">
                  <c:v>6</c:v>
                </c:pt>
                <c:pt idx="1812">
                  <c:v>6</c:v>
                </c:pt>
                <c:pt idx="1813">
                  <c:v>6</c:v>
                </c:pt>
                <c:pt idx="1814">
                  <c:v>6</c:v>
                </c:pt>
                <c:pt idx="1815">
                  <c:v>6</c:v>
                </c:pt>
                <c:pt idx="1816">
                  <c:v>6</c:v>
                </c:pt>
                <c:pt idx="1817">
                  <c:v>7</c:v>
                </c:pt>
                <c:pt idx="1818">
                  <c:v>7</c:v>
                </c:pt>
                <c:pt idx="1819">
                  <c:v>7</c:v>
                </c:pt>
                <c:pt idx="1820">
                  <c:v>7</c:v>
                </c:pt>
                <c:pt idx="1821">
                  <c:v>9</c:v>
                </c:pt>
                <c:pt idx="1822">
                  <c:v>7</c:v>
                </c:pt>
                <c:pt idx="1823">
                  <c:v>7</c:v>
                </c:pt>
                <c:pt idx="1824">
                  <c:v>7</c:v>
                </c:pt>
                <c:pt idx="1825">
                  <c:v>7</c:v>
                </c:pt>
                <c:pt idx="1826">
                  <c:v>7</c:v>
                </c:pt>
                <c:pt idx="1827">
                  <c:v>7</c:v>
                </c:pt>
                <c:pt idx="1828">
                  <c:v>6</c:v>
                </c:pt>
                <c:pt idx="1829">
                  <c:v>6</c:v>
                </c:pt>
                <c:pt idx="1830">
                  <c:v>6</c:v>
                </c:pt>
                <c:pt idx="1831">
                  <c:v>6</c:v>
                </c:pt>
                <c:pt idx="1832">
                  <c:v>9</c:v>
                </c:pt>
                <c:pt idx="1833">
                  <c:v>6</c:v>
                </c:pt>
                <c:pt idx="1834">
                  <c:v>6</c:v>
                </c:pt>
                <c:pt idx="1835">
                  <c:v>6</c:v>
                </c:pt>
                <c:pt idx="1836">
                  <c:v>6</c:v>
                </c:pt>
                <c:pt idx="1837">
                  <c:v>6</c:v>
                </c:pt>
                <c:pt idx="1838">
                  <c:v>6</c:v>
                </c:pt>
                <c:pt idx="1839">
                  <c:v>6</c:v>
                </c:pt>
                <c:pt idx="1840">
                  <c:v>6</c:v>
                </c:pt>
                <c:pt idx="1841">
                  <c:v>6</c:v>
                </c:pt>
                <c:pt idx="1842">
                  <c:v>6</c:v>
                </c:pt>
                <c:pt idx="1843">
                  <c:v>9</c:v>
                </c:pt>
                <c:pt idx="1844">
                  <c:v>7</c:v>
                </c:pt>
                <c:pt idx="1845">
                  <c:v>7</c:v>
                </c:pt>
                <c:pt idx="1846">
                  <c:v>7</c:v>
                </c:pt>
                <c:pt idx="1847">
                  <c:v>7</c:v>
                </c:pt>
                <c:pt idx="1848">
                  <c:v>7</c:v>
                </c:pt>
                <c:pt idx="1849">
                  <c:v>7</c:v>
                </c:pt>
                <c:pt idx="1850">
                  <c:v>7</c:v>
                </c:pt>
                <c:pt idx="1851">
                  <c:v>7</c:v>
                </c:pt>
                <c:pt idx="1852">
                  <c:v>7</c:v>
                </c:pt>
                <c:pt idx="1853">
                  <c:v>7</c:v>
                </c:pt>
                <c:pt idx="1854">
                  <c:v>10</c:v>
                </c:pt>
                <c:pt idx="1855">
                  <c:v>11</c:v>
                </c:pt>
                <c:pt idx="1856">
                  <c:v>11</c:v>
                </c:pt>
                <c:pt idx="1857">
                  <c:v>11</c:v>
                </c:pt>
                <c:pt idx="1858">
                  <c:v>11</c:v>
                </c:pt>
                <c:pt idx="1859">
                  <c:v>11</c:v>
                </c:pt>
                <c:pt idx="1860">
                  <c:v>12</c:v>
                </c:pt>
                <c:pt idx="1861">
                  <c:v>12</c:v>
                </c:pt>
                <c:pt idx="1862">
                  <c:v>12</c:v>
                </c:pt>
                <c:pt idx="1863">
                  <c:v>12</c:v>
                </c:pt>
                <c:pt idx="1864">
                  <c:v>12</c:v>
                </c:pt>
                <c:pt idx="1865">
                  <c:v>10</c:v>
                </c:pt>
                <c:pt idx="1866">
                  <c:v>12</c:v>
                </c:pt>
                <c:pt idx="1867">
                  <c:v>12</c:v>
                </c:pt>
                <c:pt idx="1868">
                  <c:v>12</c:v>
                </c:pt>
                <c:pt idx="1869">
                  <c:v>12</c:v>
                </c:pt>
                <c:pt idx="1870">
                  <c:v>12</c:v>
                </c:pt>
                <c:pt idx="1871">
                  <c:v>13</c:v>
                </c:pt>
                <c:pt idx="1872">
                  <c:v>13</c:v>
                </c:pt>
                <c:pt idx="1873">
                  <c:v>13</c:v>
                </c:pt>
                <c:pt idx="1874">
                  <c:v>13</c:v>
                </c:pt>
                <c:pt idx="1875">
                  <c:v>13</c:v>
                </c:pt>
                <c:pt idx="1876">
                  <c:v>6</c:v>
                </c:pt>
                <c:pt idx="1877">
                  <c:v>12</c:v>
                </c:pt>
                <c:pt idx="1878">
                  <c:v>12</c:v>
                </c:pt>
                <c:pt idx="1879">
                  <c:v>12</c:v>
                </c:pt>
                <c:pt idx="1880">
                  <c:v>12</c:v>
                </c:pt>
                <c:pt idx="1881">
                  <c:v>12</c:v>
                </c:pt>
                <c:pt idx="1882">
                  <c:v>12</c:v>
                </c:pt>
                <c:pt idx="1883">
                  <c:v>12</c:v>
                </c:pt>
                <c:pt idx="1884">
                  <c:v>12</c:v>
                </c:pt>
                <c:pt idx="1885">
                  <c:v>12</c:v>
                </c:pt>
                <c:pt idx="1886">
                  <c:v>12</c:v>
                </c:pt>
                <c:pt idx="1887">
                  <c:v>6</c:v>
                </c:pt>
                <c:pt idx="1888">
                  <c:v>13</c:v>
                </c:pt>
                <c:pt idx="1889">
                  <c:v>13</c:v>
                </c:pt>
                <c:pt idx="1890">
                  <c:v>13</c:v>
                </c:pt>
                <c:pt idx="1891">
                  <c:v>13</c:v>
                </c:pt>
                <c:pt idx="1892">
                  <c:v>13</c:v>
                </c:pt>
                <c:pt idx="1893">
                  <c:v>13</c:v>
                </c:pt>
                <c:pt idx="1894">
                  <c:v>13</c:v>
                </c:pt>
                <c:pt idx="1895">
                  <c:v>13</c:v>
                </c:pt>
                <c:pt idx="1896">
                  <c:v>13</c:v>
                </c:pt>
                <c:pt idx="1897">
                  <c:v>13</c:v>
                </c:pt>
                <c:pt idx="1898">
                  <c:v>6</c:v>
                </c:pt>
                <c:pt idx="1899">
                  <c:v>6</c:v>
                </c:pt>
                <c:pt idx="1900">
                  <c:v>11</c:v>
                </c:pt>
                <c:pt idx="1901">
                  <c:v>11</c:v>
                </c:pt>
                <c:pt idx="1902">
                  <c:v>11</c:v>
                </c:pt>
                <c:pt idx="1903">
                  <c:v>11</c:v>
                </c:pt>
                <c:pt idx="1904">
                  <c:v>11</c:v>
                </c:pt>
                <c:pt idx="1905">
                  <c:v>12</c:v>
                </c:pt>
                <c:pt idx="1906">
                  <c:v>12</c:v>
                </c:pt>
                <c:pt idx="1907">
                  <c:v>12</c:v>
                </c:pt>
                <c:pt idx="1908">
                  <c:v>12</c:v>
                </c:pt>
                <c:pt idx="1909">
                  <c:v>12</c:v>
                </c:pt>
                <c:pt idx="1910">
                  <c:v>12</c:v>
                </c:pt>
                <c:pt idx="1911">
                  <c:v>12</c:v>
                </c:pt>
                <c:pt idx="1912">
                  <c:v>12</c:v>
                </c:pt>
                <c:pt idx="1913">
                  <c:v>12</c:v>
                </c:pt>
                <c:pt idx="1914">
                  <c:v>12</c:v>
                </c:pt>
                <c:pt idx="1915">
                  <c:v>13</c:v>
                </c:pt>
                <c:pt idx="1916">
                  <c:v>13</c:v>
                </c:pt>
                <c:pt idx="1917">
                  <c:v>13</c:v>
                </c:pt>
                <c:pt idx="1918">
                  <c:v>13</c:v>
                </c:pt>
                <c:pt idx="1919">
                  <c:v>13</c:v>
                </c:pt>
                <c:pt idx="1920">
                  <c:v>12</c:v>
                </c:pt>
                <c:pt idx="1921">
                  <c:v>12</c:v>
                </c:pt>
                <c:pt idx="1922">
                  <c:v>12</c:v>
                </c:pt>
                <c:pt idx="1923">
                  <c:v>12</c:v>
                </c:pt>
                <c:pt idx="1924">
                  <c:v>12</c:v>
                </c:pt>
                <c:pt idx="1925">
                  <c:v>12</c:v>
                </c:pt>
                <c:pt idx="1926">
                  <c:v>12</c:v>
                </c:pt>
                <c:pt idx="1927">
                  <c:v>12</c:v>
                </c:pt>
                <c:pt idx="1928">
                  <c:v>12</c:v>
                </c:pt>
                <c:pt idx="1929">
                  <c:v>12</c:v>
                </c:pt>
                <c:pt idx="1930">
                  <c:v>13</c:v>
                </c:pt>
                <c:pt idx="1931">
                  <c:v>13</c:v>
                </c:pt>
                <c:pt idx="1932">
                  <c:v>13</c:v>
                </c:pt>
                <c:pt idx="1933">
                  <c:v>13</c:v>
                </c:pt>
                <c:pt idx="1934">
                  <c:v>13</c:v>
                </c:pt>
                <c:pt idx="1935">
                  <c:v>13</c:v>
                </c:pt>
                <c:pt idx="1936">
                  <c:v>13</c:v>
                </c:pt>
                <c:pt idx="1937">
                  <c:v>13</c:v>
                </c:pt>
                <c:pt idx="1938">
                  <c:v>13</c:v>
                </c:pt>
                <c:pt idx="1939">
                  <c:v>13</c:v>
                </c:pt>
                <c:pt idx="1940">
                  <c:v>12</c:v>
                </c:pt>
                <c:pt idx="1941">
                  <c:v>12</c:v>
                </c:pt>
                <c:pt idx="1942">
                  <c:v>12</c:v>
                </c:pt>
                <c:pt idx="1943">
                  <c:v>12</c:v>
                </c:pt>
                <c:pt idx="1944">
                  <c:v>12</c:v>
                </c:pt>
                <c:pt idx="1945">
                  <c:v>13</c:v>
                </c:pt>
                <c:pt idx="1946">
                  <c:v>13</c:v>
                </c:pt>
                <c:pt idx="1947">
                  <c:v>13</c:v>
                </c:pt>
                <c:pt idx="1948">
                  <c:v>13</c:v>
                </c:pt>
                <c:pt idx="1949">
                  <c:v>13</c:v>
                </c:pt>
                <c:pt idx="1950">
                  <c:v>13</c:v>
                </c:pt>
                <c:pt idx="1951">
                  <c:v>13</c:v>
                </c:pt>
                <c:pt idx="1952">
                  <c:v>13</c:v>
                </c:pt>
                <c:pt idx="1953">
                  <c:v>13</c:v>
                </c:pt>
                <c:pt idx="1954">
                  <c:v>13</c:v>
                </c:pt>
                <c:pt idx="1955">
                  <c:v>14</c:v>
                </c:pt>
                <c:pt idx="1956">
                  <c:v>14</c:v>
                </c:pt>
                <c:pt idx="1957">
                  <c:v>14</c:v>
                </c:pt>
                <c:pt idx="1958">
                  <c:v>14</c:v>
                </c:pt>
                <c:pt idx="1959">
                  <c:v>14</c:v>
                </c:pt>
                <c:pt idx="1960">
                  <c:v>13</c:v>
                </c:pt>
                <c:pt idx="1961">
                  <c:v>13</c:v>
                </c:pt>
                <c:pt idx="1962">
                  <c:v>13</c:v>
                </c:pt>
                <c:pt idx="1963">
                  <c:v>13</c:v>
                </c:pt>
                <c:pt idx="1964">
                  <c:v>13</c:v>
                </c:pt>
                <c:pt idx="1965">
                  <c:v>13</c:v>
                </c:pt>
                <c:pt idx="1966">
                  <c:v>13</c:v>
                </c:pt>
                <c:pt idx="1967">
                  <c:v>13</c:v>
                </c:pt>
                <c:pt idx="1968">
                  <c:v>13</c:v>
                </c:pt>
                <c:pt idx="1969">
                  <c:v>13</c:v>
                </c:pt>
                <c:pt idx="1970">
                  <c:v>14</c:v>
                </c:pt>
                <c:pt idx="1971">
                  <c:v>14</c:v>
                </c:pt>
                <c:pt idx="1972">
                  <c:v>14</c:v>
                </c:pt>
                <c:pt idx="1973">
                  <c:v>14</c:v>
                </c:pt>
                <c:pt idx="1974">
                  <c:v>14</c:v>
                </c:pt>
                <c:pt idx="1975">
                  <c:v>14</c:v>
                </c:pt>
                <c:pt idx="1976">
                  <c:v>14</c:v>
                </c:pt>
                <c:pt idx="1977">
                  <c:v>14</c:v>
                </c:pt>
                <c:pt idx="1978">
                  <c:v>14</c:v>
                </c:pt>
                <c:pt idx="1979">
                  <c:v>14</c:v>
                </c:pt>
                <c:pt idx="1980">
                  <c:v>13</c:v>
                </c:pt>
                <c:pt idx="1981">
                  <c:v>13</c:v>
                </c:pt>
                <c:pt idx="1982">
                  <c:v>13</c:v>
                </c:pt>
                <c:pt idx="1983">
                  <c:v>13</c:v>
                </c:pt>
                <c:pt idx="1984">
                  <c:v>13</c:v>
                </c:pt>
                <c:pt idx="1985">
                  <c:v>14</c:v>
                </c:pt>
                <c:pt idx="1986">
                  <c:v>14</c:v>
                </c:pt>
                <c:pt idx="1987">
                  <c:v>14</c:v>
                </c:pt>
                <c:pt idx="1988">
                  <c:v>14</c:v>
                </c:pt>
                <c:pt idx="1989">
                  <c:v>14</c:v>
                </c:pt>
                <c:pt idx="1990">
                  <c:v>14</c:v>
                </c:pt>
                <c:pt idx="1991">
                  <c:v>14</c:v>
                </c:pt>
                <c:pt idx="1992">
                  <c:v>14</c:v>
                </c:pt>
                <c:pt idx="1993">
                  <c:v>14</c:v>
                </c:pt>
                <c:pt idx="1994">
                  <c:v>14</c:v>
                </c:pt>
                <c:pt idx="1995">
                  <c:v>15</c:v>
                </c:pt>
                <c:pt idx="1996">
                  <c:v>15</c:v>
                </c:pt>
                <c:pt idx="1997">
                  <c:v>15</c:v>
                </c:pt>
                <c:pt idx="1998">
                  <c:v>15</c:v>
                </c:pt>
                <c:pt idx="1999">
                  <c:v>15</c:v>
                </c:pt>
                <c:pt idx="2000">
                  <c:v>6</c:v>
                </c:pt>
                <c:pt idx="2001">
                  <c:v>14</c:v>
                </c:pt>
                <c:pt idx="2002">
                  <c:v>14</c:v>
                </c:pt>
                <c:pt idx="2003">
                  <c:v>14</c:v>
                </c:pt>
                <c:pt idx="2004">
                  <c:v>14</c:v>
                </c:pt>
                <c:pt idx="2005">
                  <c:v>14</c:v>
                </c:pt>
                <c:pt idx="2006">
                  <c:v>14</c:v>
                </c:pt>
                <c:pt idx="2007">
                  <c:v>14</c:v>
                </c:pt>
                <c:pt idx="2008">
                  <c:v>14</c:v>
                </c:pt>
                <c:pt idx="2009">
                  <c:v>14</c:v>
                </c:pt>
                <c:pt idx="2010">
                  <c:v>14</c:v>
                </c:pt>
                <c:pt idx="2011">
                  <c:v>15</c:v>
                </c:pt>
                <c:pt idx="2012">
                  <c:v>15</c:v>
                </c:pt>
                <c:pt idx="2013">
                  <c:v>15</c:v>
                </c:pt>
                <c:pt idx="2014">
                  <c:v>15</c:v>
                </c:pt>
                <c:pt idx="2015">
                  <c:v>15</c:v>
                </c:pt>
                <c:pt idx="2016">
                  <c:v>15</c:v>
                </c:pt>
                <c:pt idx="2017">
                  <c:v>15</c:v>
                </c:pt>
                <c:pt idx="2018">
                  <c:v>15</c:v>
                </c:pt>
                <c:pt idx="2019">
                  <c:v>15</c:v>
                </c:pt>
                <c:pt idx="2020">
                  <c:v>15</c:v>
                </c:pt>
                <c:pt idx="2021">
                  <c:v>14</c:v>
                </c:pt>
                <c:pt idx="2022">
                  <c:v>14</c:v>
                </c:pt>
                <c:pt idx="2023">
                  <c:v>14</c:v>
                </c:pt>
                <c:pt idx="2024">
                  <c:v>14</c:v>
                </c:pt>
                <c:pt idx="2025">
                  <c:v>14</c:v>
                </c:pt>
                <c:pt idx="2026">
                  <c:v>15</c:v>
                </c:pt>
                <c:pt idx="2027">
                  <c:v>15</c:v>
                </c:pt>
                <c:pt idx="2028">
                  <c:v>15</c:v>
                </c:pt>
                <c:pt idx="2029">
                  <c:v>15</c:v>
                </c:pt>
                <c:pt idx="2030">
                  <c:v>15</c:v>
                </c:pt>
                <c:pt idx="2031">
                  <c:v>6</c:v>
                </c:pt>
                <c:pt idx="2032">
                  <c:v>15</c:v>
                </c:pt>
                <c:pt idx="2033">
                  <c:v>15</c:v>
                </c:pt>
                <c:pt idx="2034">
                  <c:v>15</c:v>
                </c:pt>
                <c:pt idx="2035">
                  <c:v>15</c:v>
                </c:pt>
                <c:pt idx="2036">
                  <c:v>15</c:v>
                </c:pt>
                <c:pt idx="2037">
                  <c:v>16</c:v>
                </c:pt>
                <c:pt idx="2038">
                  <c:v>16</c:v>
                </c:pt>
                <c:pt idx="2039">
                  <c:v>16</c:v>
                </c:pt>
                <c:pt idx="2040">
                  <c:v>16</c:v>
                </c:pt>
                <c:pt idx="2041">
                  <c:v>16</c:v>
                </c:pt>
                <c:pt idx="2042">
                  <c:v>6</c:v>
                </c:pt>
                <c:pt idx="2043">
                  <c:v>15</c:v>
                </c:pt>
                <c:pt idx="2044">
                  <c:v>15</c:v>
                </c:pt>
                <c:pt idx="2045">
                  <c:v>15</c:v>
                </c:pt>
                <c:pt idx="2046">
                  <c:v>15</c:v>
                </c:pt>
                <c:pt idx="2047">
                  <c:v>15</c:v>
                </c:pt>
                <c:pt idx="2048">
                  <c:v>15</c:v>
                </c:pt>
                <c:pt idx="2049">
                  <c:v>15</c:v>
                </c:pt>
                <c:pt idx="2050">
                  <c:v>15</c:v>
                </c:pt>
                <c:pt idx="2051">
                  <c:v>15</c:v>
                </c:pt>
                <c:pt idx="2052">
                  <c:v>15</c:v>
                </c:pt>
                <c:pt idx="2053">
                  <c:v>7</c:v>
                </c:pt>
                <c:pt idx="2054">
                  <c:v>16</c:v>
                </c:pt>
                <c:pt idx="2055">
                  <c:v>16</c:v>
                </c:pt>
                <c:pt idx="2056">
                  <c:v>16</c:v>
                </c:pt>
                <c:pt idx="2057">
                  <c:v>16</c:v>
                </c:pt>
                <c:pt idx="2058">
                  <c:v>16</c:v>
                </c:pt>
                <c:pt idx="2059">
                  <c:v>16</c:v>
                </c:pt>
                <c:pt idx="2060">
                  <c:v>16</c:v>
                </c:pt>
                <c:pt idx="2061">
                  <c:v>16</c:v>
                </c:pt>
                <c:pt idx="2062">
                  <c:v>16</c:v>
                </c:pt>
                <c:pt idx="2063">
                  <c:v>16</c:v>
                </c:pt>
                <c:pt idx="2064">
                  <c:v>7</c:v>
                </c:pt>
                <c:pt idx="2065">
                  <c:v>15</c:v>
                </c:pt>
                <c:pt idx="2066">
                  <c:v>15</c:v>
                </c:pt>
                <c:pt idx="2067">
                  <c:v>15</c:v>
                </c:pt>
                <c:pt idx="2068">
                  <c:v>15</c:v>
                </c:pt>
                <c:pt idx="2069">
                  <c:v>15</c:v>
                </c:pt>
                <c:pt idx="2070">
                  <c:v>6</c:v>
                </c:pt>
                <c:pt idx="2071">
                  <c:v>6</c:v>
                </c:pt>
                <c:pt idx="2072">
                  <c:v>6</c:v>
                </c:pt>
                <c:pt idx="2073">
                  <c:v>7</c:v>
                </c:pt>
                <c:pt idx="2074">
                  <c:v>7</c:v>
                </c:pt>
                <c:pt idx="2075">
                  <c:v>7</c:v>
                </c:pt>
                <c:pt idx="2076">
                  <c:v>7</c:v>
                </c:pt>
                <c:pt idx="2077">
                  <c:v>8</c:v>
                </c:pt>
                <c:pt idx="2078">
                  <c:v>8</c:v>
                </c:pt>
                <c:pt idx="2079">
                  <c:v>8</c:v>
                </c:pt>
                <c:pt idx="2080">
                  <c:v>9</c:v>
                </c:pt>
                <c:pt idx="2081">
                  <c:v>9</c:v>
                </c:pt>
                <c:pt idx="2082">
                  <c:v>9</c:v>
                </c:pt>
                <c:pt idx="2083">
                  <c:v>10</c:v>
                </c:pt>
                <c:pt idx="2084">
                  <c:v>10</c:v>
                </c:pt>
                <c:pt idx="2085">
                  <c:v>10</c:v>
                </c:pt>
                <c:pt idx="2086">
                  <c:v>8</c:v>
                </c:pt>
                <c:pt idx="2087">
                  <c:v>11</c:v>
                </c:pt>
                <c:pt idx="2088">
                  <c:v>11</c:v>
                </c:pt>
                <c:pt idx="2089">
                  <c:v>11</c:v>
                </c:pt>
                <c:pt idx="2090">
                  <c:v>12</c:v>
                </c:pt>
                <c:pt idx="2091">
                  <c:v>12</c:v>
                </c:pt>
                <c:pt idx="2092">
                  <c:v>13</c:v>
                </c:pt>
                <c:pt idx="2093">
                  <c:v>11</c:v>
                </c:pt>
                <c:pt idx="2094">
                  <c:v>11</c:v>
                </c:pt>
                <c:pt idx="2095">
                  <c:v>11</c:v>
                </c:pt>
                <c:pt idx="2096">
                  <c:v>11</c:v>
                </c:pt>
                <c:pt idx="2097">
                  <c:v>8</c:v>
                </c:pt>
                <c:pt idx="2098">
                  <c:v>11</c:v>
                </c:pt>
                <c:pt idx="2099">
                  <c:v>12</c:v>
                </c:pt>
                <c:pt idx="2100">
                  <c:v>12</c:v>
                </c:pt>
                <c:pt idx="2101">
                  <c:v>12</c:v>
                </c:pt>
                <c:pt idx="2102">
                  <c:v>12</c:v>
                </c:pt>
                <c:pt idx="2103">
                  <c:v>12</c:v>
                </c:pt>
                <c:pt idx="2104">
                  <c:v>12</c:v>
                </c:pt>
                <c:pt idx="2105">
                  <c:v>12</c:v>
                </c:pt>
                <c:pt idx="2106">
                  <c:v>12</c:v>
                </c:pt>
                <c:pt idx="2107">
                  <c:v>12</c:v>
                </c:pt>
                <c:pt idx="2108">
                  <c:v>6</c:v>
                </c:pt>
                <c:pt idx="2109">
                  <c:v>8</c:v>
                </c:pt>
                <c:pt idx="2110">
                  <c:v>12</c:v>
                </c:pt>
                <c:pt idx="2111">
                  <c:v>13</c:v>
                </c:pt>
                <c:pt idx="2112">
                  <c:v>13</c:v>
                </c:pt>
                <c:pt idx="2113">
                  <c:v>13</c:v>
                </c:pt>
                <c:pt idx="2114">
                  <c:v>13</c:v>
                </c:pt>
                <c:pt idx="2115">
                  <c:v>13</c:v>
                </c:pt>
                <c:pt idx="2116">
                  <c:v>12</c:v>
                </c:pt>
                <c:pt idx="2117">
                  <c:v>12</c:v>
                </c:pt>
                <c:pt idx="2118">
                  <c:v>12</c:v>
                </c:pt>
                <c:pt idx="2119">
                  <c:v>12</c:v>
                </c:pt>
                <c:pt idx="2120">
                  <c:v>9</c:v>
                </c:pt>
                <c:pt idx="2121">
                  <c:v>12</c:v>
                </c:pt>
                <c:pt idx="2122">
                  <c:v>6</c:v>
                </c:pt>
                <c:pt idx="2123">
                  <c:v>6</c:v>
                </c:pt>
                <c:pt idx="2124">
                  <c:v>6</c:v>
                </c:pt>
                <c:pt idx="2125">
                  <c:v>6</c:v>
                </c:pt>
                <c:pt idx="2126">
                  <c:v>6</c:v>
                </c:pt>
                <c:pt idx="2127">
                  <c:v>7</c:v>
                </c:pt>
                <c:pt idx="2128">
                  <c:v>7</c:v>
                </c:pt>
                <c:pt idx="2129">
                  <c:v>7</c:v>
                </c:pt>
                <c:pt idx="2130">
                  <c:v>8</c:v>
                </c:pt>
                <c:pt idx="2131">
                  <c:v>9</c:v>
                </c:pt>
                <c:pt idx="2132">
                  <c:v>8</c:v>
                </c:pt>
                <c:pt idx="2133">
                  <c:v>8</c:v>
                </c:pt>
                <c:pt idx="2134">
                  <c:v>9</c:v>
                </c:pt>
                <c:pt idx="2135">
                  <c:v>9</c:v>
                </c:pt>
                <c:pt idx="2136">
                  <c:v>10</c:v>
                </c:pt>
                <c:pt idx="2137">
                  <c:v>6</c:v>
                </c:pt>
                <c:pt idx="2138">
                  <c:v>6</c:v>
                </c:pt>
                <c:pt idx="2139">
                  <c:v>6</c:v>
                </c:pt>
                <c:pt idx="2140">
                  <c:v>6</c:v>
                </c:pt>
                <c:pt idx="2141">
                  <c:v>6</c:v>
                </c:pt>
                <c:pt idx="2142">
                  <c:v>9</c:v>
                </c:pt>
                <c:pt idx="2143">
                  <c:v>6</c:v>
                </c:pt>
                <c:pt idx="2144">
                  <c:v>6</c:v>
                </c:pt>
                <c:pt idx="2145">
                  <c:v>6</c:v>
                </c:pt>
                <c:pt idx="2146">
                  <c:v>6</c:v>
                </c:pt>
                <c:pt idx="2147">
                  <c:v>6</c:v>
                </c:pt>
                <c:pt idx="2148">
                  <c:v>7</c:v>
                </c:pt>
                <c:pt idx="2149">
                  <c:v>7</c:v>
                </c:pt>
                <c:pt idx="2150">
                  <c:v>7</c:v>
                </c:pt>
                <c:pt idx="2151">
                  <c:v>7</c:v>
                </c:pt>
                <c:pt idx="2152">
                  <c:v>7</c:v>
                </c:pt>
                <c:pt idx="2153">
                  <c:v>10</c:v>
                </c:pt>
                <c:pt idx="2154">
                  <c:v>7</c:v>
                </c:pt>
                <c:pt idx="2155">
                  <c:v>7</c:v>
                </c:pt>
                <c:pt idx="2156">
                  <c:v>7</c:v>
                </c:pt>
                <c:pt idx="2157">
                  <c:v>7</c:v>
                </c:pt>
                <c:pt idx="2158">
                  <c:v>7</c:v>
                </c:pt>
                <c:pt idx="2159">
                  <c:v>6</c:v>
                </c:pt>
                <c:pt idx="2160">
                  <c:v>6</c:v>
                </c:pt>
                <c:pt idx="2161">
                  <c:v>6</c:v>
                </c:pt>
                <c:pt idx="2162">
                  <c:v>6</c:v>
                </c:pt>
                <c:pt idx="2163">
                  <c:v>6</c:v>
                </c:pt>
                <c:pt idx="2164">
                  <c:v>7</c:v>
                </c:pt>
                <c:pt idx="2165">
                  <c:v>7</c:v>
                </c:pt>
                <c:pt idx="2166">
                  <c:v>7</c:v>
                </c:pt>
                <c:pt idx="2167">
                  <c:v>7</c:v>
                </c:pt>
                <c:pt idx="2168">
                  <c:v>7</c:v>
                </c:pt>
                <c:pt idx="2169">
                  <c:v>7</c:v>
                </c:pt>
                <c:pt idx="2170">
                  <c:v>16</c:v>
                </c:pt>
                <c:pt idx="2171">
                  <c:v>7</c:v>
                </c:pt>
                <c:pt idx="2172">
                  <c:v>7</c:v>
                </c:pt>
                <c:pt idx="2173">
                  <c:v>7</c:v>
                </c:pt>
                <c:pt idx="2174">
                  <c:v>7</c:v>
                </c:pt>
                <c:pt idx="2175">
                  <c:v>8</c:v>
                </c:pt>
                <c:pt idx="2176">
                  <c:v>8</c:v>
                </c:pt>
                <c:pt idx="2177">
                  <c:v>8</c:v>
                </c:pt>
                <c:pt idx="2178">
                  <c:v>8</c:v>
                </c:pt>
                <c:pt idx="2179">
                  <c:v>8</c:v>
                </c:pt>
                <c:pt idx="2180">
                  <c:v>7</c:v>
                </c:pt>
                <c:pt idx="2181">
                  <c:v>7</c:v>
                </c:pt>
                <c:pt idx="2182">
                  <c:v>7</c:v>
                </c:pt>
                <c:pt idx="2183">
                  <c:v>7</c:v>
                </c:pt>
                <c:pt idx="2184">
                  <c:v>7</c:v>
                </c:pt>
                <c:pt idx="2185">
                  <c:v>7</c:v>
                </c:pt>
                <c:pt idx="2186">
                  <c:v>7</c:v>
                </c:pt>
                <c:pt idx="2187">
                  <c:v>7</c:v>
                </c:pt>
                <c:pt idx="2188">
                  <c:v>7</c:v>
                </c:pt>
                <c:pt idx="2189">
                  <c:v>7</c:v>
                </c:pt>
                <c:pt idx="2190">
                  <c:v>8</c:v>
                </c:pt>
                <c:pt idx="2191">
                  <c:v>8</c:v>
                </c:pt>
                <c:pt idx="2192">
                  <c:v>8</c:v>
                </c:pt>
                <c:pt idx="2193">
                  <c:v>8</c:v>
                </c:pt>
                <c:pt idx="2194">
                  <c:v>8</c:v>
                </c:pt>
                <c:pt idx="2195">
                  <c:v>8</c:v>
                </c:pt>
                <c:pt idx="2196">
                  <c:v>8</c:v>
                </c:pt>
                <c:pt idx="2197">
                  <c:v>8</c:v>
                </c:pt>
                <c:pt idx="2198">
                  <c:v>8</c:v>
                </c:pt>
                <c:pt idx="2199">
                  <c:v>8</c:v>
                </c:pt>
                <c:pt idx="2200">
                  <c:v>7</c:v>
                </c:pt>
                <c:pt idx="2201">
                  <c:v>7</c:v>
                </c:pt>
                <c:pt idx="2202">
                  <c:v>7</c:v>
                </c:pt>
                <c:pt idx="2203">
                  <c:v>7</c:v>
                </c:pt>
                <c:pt idx="2204">
                  <c:v>6</c:v>
                </c:pt>
                <c:pt idx="2205">
                  <c:v>7</c:v>
                </c:pt>
                <c:pt idx="2206">
                  <c:v>8</c:v>
                </c:pt>
                <c:pt idx="2207">
                  <c:v>8</c:v>
                </c:pt>
                <c:pt idx="2208">
                  <c:v>8</c:v>
                </c:pt>
                <c:pt idx="2209">
                  <c:v>8</c:v>
                </c:pt>
                <c:pt idx="2210">
                  <c:v>8</c:v>
                </c:pt>
                <c:pt idx="2211">
                  <c:v>8</c:v>
                </c:pt>
                <c:pt idx="2212">
                  <c:v>8</c:v>
                </c:pt>
                <c:pt idx="2213">
                  <c:v>8</c:v>
                </c:pt>
                <c:pt idx="2214">
                  <c:v>8</c:v>
                </c:pt>
                <c:pt idx="2215">
                  <c:v>7</c:v>
                </c:pt>
                <c:pt idx="2216">
                  <c:v>6</c:v>
                </c:pt>
                <c:pt idx="2217">
                  <c:v>8</c:v>
                </c:pt>
                <c:pt idx="2218">
                  <c:v>9</c:v>
                </c:pt>
                <c:pt idx="2219">
                  <c:v>9</c:v>
                </c:pt>
                <c:pt idx="2220">
                  <c:v>9</c:v>
                </c:pt>
                <c:pt idx="2221">
                  <c:v>9</c:v>
                </c:pt>
                <c:pt idx="2222">
                  <c:v>9</c:v>
                </c:pt>
                <c:pt idx="2223">
                  <c:v>8</c:v>
                </c:pt>
                <c:pt idx="2224">
                  <c:v>8</c:v>
                </c:pt>
                <c:pt idx="2225">
                  <c:v>8</c:v>
                </c:pt>
                <c:pt idx="2226">
                  <c:v>8</c:v>
                </c:pt>
                <c:pt idx="2227">
                  <c:v>8</c:v>
                </c:pt>
                <c:pt idx="2228">
                  <c:v>8</c:v>
                </c:pt>
                <c:pt idx="2229">
                  <c:v>8</c:v>
                </c:pt>
                <c:pt idx="2230">
                  <c:v>8</c:v>
                </c:pt>
                <c:pt idx="2231">
                  <c:v>8</c:v>
                </c:pt>
                <c:pt idx="2232">
                  <c:v>8</c:v>
                </c:pt>
                <c:pt idx="2233">
                  <c:v>9</c:v>
                </c:pt>
                <c:pt idx="2234">
                  <c:v>9</c:v>
                </c:pt>
                <c:pt idx="2235">
                  <c:v>9</c:v>
                </c:pt>
                <c:pt idx="2236">
                  <c:v>9</c:v>
                </c:pt>
                <c:pt idx="2237">
                  <c:v>9</c:v>
                </c:pt>
                <c:pt idx="2238">
                  <c:v>9</c:v>
                </c:pt>
                <c:pt idx="2239">
                  <c:v>9</c:v>
                </c:pt>
                <c:pt idx="2240">
                  <c:v>9</c:v>
                </c:pt>
                <c:pt idx="2241">
                  <c:v>9</c:v>
                </c:pt>
                <c:pt idx="2242">
                  <c:v>9</c:v>
                </c:pt>
                <c:pt idx="2243">
                  <c:v>8</c:v>
                </c:pt>
                <c:pt idx="2244">
                  <c:v>6</c:v>
                </c:pt>
                <c:pt idx="2245">
                  <c:v>6</c:v>
                </c:pt>
                <c:pt idx="2246">
                  <c:v>6</c:v>
                </c:pt>
                <c:pt idx="2247">
                  <c:v>7</c:v>
                </c:pt>
                <c:pt idx="2248">
                  <c:v>7</c:v>
                </c:pt>
                <c:pt idx="2249">
                  <c:v>8</c:v>
                </c:pt>
                <c:pt idx="2250">
                  <c:v>8</c:v>
                </c:pt>
                <c:pt idx="2251">
                  <c:v>8</c:v>
                </c:pt>
                <c:pt idx="2252">
                  <c:v>9</c:v>
                </c:pt>
                <c:pt idx="2253">
                  <c:v>9</c:v>
                </c:pt>
                <c:pt idx="2254">
                  <c:v>9</c:v>
                </c:pt>
                <c:pt idx="2255">
                  <c:v>10</c:v>
                </c:pt>
                <c:pt idx="2256">
                  <c:v>6</c:v>
                </c:pt>
                <c:pt idx="2257">
                  <c:v>6</c:v>
                </c:pt>
                <c:pt idx="2258">
                  <c:v>6</c:v>
                </c:pt>
                <c:pt idx="2259">
                  <c:v>7</c:v>
                </c:pt>
                <c:pt idx="2260">
                  <c:v>7</c:v>
                </c:pt>
                <c:pt idx="2261">
                  <c:v>7</c:v>
                </c:pt>
                <c:pt idx="2262">
                  <c:v>8</c:v>
                </c:pt>
                <c:pt idx="2263">
                  <c:v>8</c:v>
                </c:pt>
                <c:pt idx="2264">
                  <c:v>8</c:v>
                </c:pt>
                <c:pt idx="2265">
                  <c:v>9</c:v>
                </c:pt>
                <c:pt idx="2266">
                  <c:v>9</c:v>
                </c:pt>
                <c:pt idx="2267">
                  <c:v>7</c:v>
                </c:pt>
                <c:pt idx="2268">
                  <c:v>9</c:v>
                </c:pt>
                <c:pt idx="2269">
                  <c:v>10</c:v>
                </c:pt>
                <c:pt idx="2270">
                  <c:v>11</c:v>
                </c:pt>
                <c:pt idx="2271">
                  <c:v>11</c:v>
                </c:pt>
                <c:pt idx="2272">
                  <c:v>11</c:v>
                </c:pt>
                <c:pt idx="2273">
                  <c:v>6</c:v>
                </c:pt>
                <c:pt idx="2274">
                  <c:v>6</c:v>
                </c:pt>
                <c:pt idx="2275">
                  <c:v>6</c:v>
                </c:pt>
                <c:pt idx="2276">
                  <c:v>11</c:v>
                </c:pt>
                <c:pt idx="2277">
                  <c:v>11</c:v>
                </c:pt>
                <c:pt idx="2278">
                  <c:v>11</c:v>
                </c:pt>
                <c:pt idx="2279">
                  <c:v>11</c:v>
                </c:pt>
                <c:pt idx="2280">
                  <c:v>11</c:v>
                </c:pt>
                <c:pt idx="2281">
                  <c:v>12</c:v>
                </c:pt>
                <c:pt idx="2282">
                  <c:v>12</c:v>
                </c:pt>
                <c:pt idx="2283">
                  <c:v>12</c:v>
                </c:pt>
                <c:pt idx="2284">
                  <c:v>12</c:v>
                </c:pt>
                <c:pt idx="2285">
                  <c:v>12</c:v>
                </c:pt>
                <c:pt idx="2286">
                  <c:v>12</c:v>
                </c:pt>
                <c:pt idx="2287">
                  <c:v>12</c:v>
                </c:pt>
                <c:pt idx="2288">
                  <c:v>12</c:v>
                </c:pt>
                <c:pt idx="2289">
                  <c:v>12</c:v>
                </c:pt>
                <c:pt idx="2290">
                  <c:v>12</c:v>
                </c:pt>
                <c:pt idx="2291">
                  <c:v>13</c:v>
                </c:pt>
                <c:pt idx="2292">
                  <c:v>13</c:v>
                </c:pt>
                <c:pt idx="2293">
                  <c:v>13</c:v>
                </c:pt>
                <c:pt idx="2294">
                  <c:v>13</c:v>
                </c:pt>
                <c:pt idx="2295">
                  <c:v>13</c:v>
                </c:pt>
                <c:pt idx="2296">
                  <c:v>16</c:v>
                </c:pt>
                <c:pt idx="2297">
                  <c:v>6</c:v>
                </c:pt>
                <c:pt idx="2298">
                  <c:v>16</c:v>
                </c:pt>
                <c:pt idx="2299">
                  <c:v>6</c:v>
                </c:pt>
                <c:pt idx="2300">
                  <c:v>6</c:v>
                </c:pt>
                <c:pt idx="2301">
                  <c:v>6</c:v>
                </c:pt>
                <c:pt idx="2302">
                  <c:v>6</c:v>
                </c:pt>
                <c:pt idx="2303">
                  <c:v>6</c:v>
                </c:pt>
                <c:pt idx="2304">
                  <c:v>6</c:v>
                </c:pt>
                <c:pt idx="2305">
                  <c:v>16</c:v>
                </c:pt>
                <c:pt idx="2306">
                  <c:v>6</c:v>
                </c:pt>
                <c:pt idx="2307">
                  <c:v>6</c:v>
                </c:pt>
                <c:pt idx="2308">
                  <c:v>6</c:v>
                </c:pt>
                <c:pt idx="2309">
                  <c:v>6</c:v>
                </c:pt>
                <c:pt idx="2310">
                  <c:v>6</c:v>
                </c:pt>
                <c:pt idx="2311">
                  <c:v>6</c:v>
                </c:pt>
                <c:pt idx="2312">
                  <c:v>6</c:v>
                </c:pt>
                <c:pt idx="2313">
                  <c:v>6</c:v>
                </c:pt>
                <c:pt idx="2314">
                  <c:v>6</c:v>
                </c:pt>
                <c:pt idx="2315">
                  <c:v>6</c:v>
                </c:pt>
                <c:pt idx="2316">
                  <c:v>7</c:v>
                </c:pt>
                <c:pt idx="2317">
                  <c:v>7</c:v>
                </c:pt>
                <c:pt idx="2318">
                  <c:v>7</c:v>
                </c:pt>
                <c:pt idx="2319">
                  <c:v>7</c:v>
                </c:pt>
                <c:pt idx="2320">
                  <c:v>7</c:v>
                </c:pt>
                <c:pt idx="2321">
                  <c:v>7</c:v>
                </c:pt>
                <c:pt idx="2322">
                  <c:v>7</c:v>
                </c:pt>
                <c:pt idx="2323">
                  <c:v>7</c:v>
                </c:pt>
                <c:pt idx="2324">
                  <c:v>7</c:v>
                </c:pt>
                <c:pt idx="2325">
                  <c:v>7</c:v>
                </c:pt>
                <c:pt idx="2326">
                  <c:v>7</c:v>
                </c:pt>
                <c:pt idx="2327">
                  <c:v>6</c:v>
                </c:pt>
                <c:pt idx="2328">
                  <c:v>6</c:v>
                </c:pt>
                <c:pt idx="2329">
                  <c:v>6</c:v>
                </c:pt>
                <c:pt idx="2330">
                  <c:v>6</c:v>
                </c:pt>
                <c:pt idx="2331">
                  <c:v>6</c:v>
                </c:pt>
                <c:pt idx="2332">
                  <c:v>6</c:v>
                </c:pt>
                <c:pt idx="2333">
                  <c:v>6</c:v>
                </c:pt>
                <c:pt idx="2334">
                  <c:v>6</c:v>
                </c:pt>
                <c:pt idx="2335">
                  <c:v>6</c:v>
                </c:pt>
                <c:pt idx="2336">
                  <c:v>6</c:v>
                </c:pt>
                <c:pt idx="2337">
                  <c:v>7</c:v>
                </c:pt>
                <c:pt idx="2338">
                  <c:v>7</c:v>
                </c:pt>
                <c:pt idx="2339">
                  <c:v>7</c:v>
                </c:pt>
                <c:pt idx="2340">
                  <c:v>7</c:v>
                </c:pt>
                <c:pt idx="2341">
                  <c:v>7</c:v>
                </c:pt>
                <c:pt idx="2342">
                  <c:v>7</c:v>
                </c:pt>
                <c:pt idx="2343">
                  <c:v>7</c:v>
                </c:pt>
                <c:pt idx="2344">
                  <c:v>7</c:v>
                </c:pt>
                <c:pt idx="2345">
                  <c:v>7</c:v>
                </c:pt>
                <c:pt idx="2346">
                  <c:v>7</c:v>
                </c:pt>
                <c:pt idx="2347">
                  <c:v>6</c:v>
                </c:pt>
                <c:pt idx="2348">
                  <c:v>6</c:v>
                </c:pt>
                <c:pt idx="2349">
                  <c:v>6</c:v>
                </c:pt>
                <c:pt idx="2350">
                  <c:v>6</c:v>
                </c:pt>
                <c:pt idx="2351">
                  <c:v>6</c:v>
                </c:pt>
                <c:pt idx="2352">
                  <c:v>6</c:v>
                </c:pt>
                <c:pt idx="2353">
                  <c:v>6</c:v>
                </c:pt>
                <c:pt idx="2354">
                  <c:v>6</c:v>
                </c:pt>
                <c:pt idx="2355">
                  <c:v>6</c:v>
                </c:pt>
                <c:pt idx="2356">
                  <c:v>6</c:v>
                </c:pt>
                <c:pt idx="2357">
                  <c:v>7</c:v>
                </c:pt>
                <c:pt idx="2358">
                  <c:v>7</c:v>
                </c:pt>
                <c:pt idx="2359">
                  <c:v>7</c:v>
                </c:pt>
                <c:pt idx="2360">
                  <c:v>7</c:v>
                </c:pt>
                <c:pt idx="2361">
                  <c:v>7</c:v>
                </c:pt>
                <c:pt idx="2362">
                  <c:v>7</c:v>
                </c:pt>
                <c:pt idx="2363">
                  <c:v>7</c:v>
                </c:pt>
                <c:pt idx="2364">
                  <c:v>7</c:v>
                </c:pt>
                <c:pt idx="2365">
                  <c:v>7</c:v>
                </c:pt>
                <c:pt idx="2366">
                  <c:v>7</c:v>
                </c:pt>
                <c:pt idx="2367">
                  <c:v>6</c:v>
                </c:pt>
                <c:pt idx="2368">
                  <c:v>6</c:v>
                </c:pt>
                <c:pt idx="2369">
                  <c:v>6</c:v>
                </c:pt>
                <c:pt idx="2370">
                  <c:v>6</c:v>
                </c:pt>
                <c:pt idx="2371">
                  <c:v>7</c:v>
                </c:pt>
                <c:pt idx="2372">
                  <c:v>7</c:v>
                </c:pt>
                <c:pt idx="2373">
                  <c:v>7</c:v>
                </c:pt>
                <c:pt idx="2374">
                  <c:v>8</c:v>
                </c:pt>
                <c:pt idx="2375">
                  <c:v>8</c:v>
                </c:pt>
                <c:pt idx="2376">
                  <c:v>8</c:v>
                </c:pt>
                <c:pt idx="2377">
                  <c:v>9</c:v>
                </c:pt>
                <c:pt idx="2378">
                  <c:v>9</c:v>
                </c:pt>
                <c:pt idx="2379">
                  <c:v>9</c:v>
                </c:pt>
                <c:pt idx="2380">
                  <c:v>10</c:v>
                </c:pt>
                <c:pt idx="2381">
                  <c:v>10</c:v>
                </c:pt>
                <c:pt idx="2382">
                  <c:v>10</c:v>
                </c:pt>
                <c:pt idx="2383">
                  <c:v>11</c:v>
                </c:pt>
                <c:pt idx="2384">
                  <c:v>11</c:v>
                </c:pt>
                <c:pt idx="2385">
                  <c:v>11</c:v>
                </c:pt>
                <c:pt idx="2386">
                  <c:v>12</c:v>
                </c:pt>
                <c:pt idx="2387">
                  <c:v>12</c:v>
                </c:pt>
                <c:pt idx="2388">
                  <c:v>12</c:v>
                </c:pt>
                <c:pt idx="2389">
                  <c:v>6</c:v>
                </c:pt>
                <c:pt idx="2390">
                  <c:v>13</c:v>
                </c:pt>
                <c:pt idx="2391">
                  <c:v>13</c:v>
                </c:pt>
                <c:pt idx="2392">
                  <c:v>13</c:v>
                </c:pt>
                <c:pt idx="2393">
                  <c:v>14</c:v>
                </c:pt>
                <c:pt idx="2394">
                  <c:v>14</c:v>
                </c:pt>
                <c:pt idx="2395">
                  <c:v>14</c:v>
                </c:pt>
                <c:pt idx="2396">
                  <c:v>15</c:v>
                </c:pt>
                <c:pt idx="2397">
                  <c:v>15</c:v>
                </c:pt>
                <c:pt idx="2398">
                  <c:v>16</c:v>
                </c:pt>
                <c:pt idx="2399">
                  <c:v>16</c:v>
                </c:pt>
                <c:pt idx="2400">
                  <c:v>6</c:v>
                </c:pt>
                <c:pt idx="2401">
                  <c:v>16</c:v>
                </c:pt>
                <c:pt idx="2402">
                  <c:v>8</c:v>
                </c:pt>
                <c:pt idx="2403">
                  <c:v>8</c:v>
                </c:pt>
                <c:pt idx="2404">
                  <c:v>8</c:v>
                </c:pt>
                <c:pt idx="2405">
                  <c:v>8</c:v>
                </c:pt>
                <c:pt idx="2406">
                  <c:v>8</c:v>
                </c:pt>
                <c:pt idx="2407">
                  <c:v>8</c:v>
                </c:pt>
                <c:pt idx="2408">
                  <c:v>8</c:v>
                </c:pt>
                <c:pt idx="2409">
                  <c:v>8</c:v>
                </c:pt>
                <c:pt idx="2410">
                  <c:v>6</c:v>
                </c:pt>
                <c:pt idx="2411">
                  <c:v>11</c:v>
                </c:pt>
                <c:pt idx="2412">
                  <c:v>11</c:v>
                </c:pt>
                <c:pt idx="2413">
                  <c:v>11</c:v>
                </c:pt>
                <c:pt idx="2414">
                  <c:v>11</c:v>
                </c:pt>
                <c:pt idx="2415">
                  <c:v>11</c:v>
                </c:pt>
                <c:pt idx="2416">
                  <c:v>12</c:v>
                </c:pt>
                <c:pt idx="2417">
                  <c:v>12</c:v>
                </c:pt>
                <c:pt idx="2418">
                  <c:v>12</c:v>
                </c:pt>
                <c:pt idx="2419">
                  <c:v>12</c:v>
                </c:pt>
                <c:pt idx="2420">
                  <c:v>12</c:v>
                </c:pt>
                <c:pt idx="2421">
                  <c:v>7</c:v>
                </c:pt>
                <c:pt idx="2422">
                  <c:v>12</c:v>
                </c:pt>
                <c:pt idx="2423">
                  <c:v>12</c:v>
                </c:pt>
                <c:pt idx="2424">
                  <c:v>12</c:v>
                </c:pt>
                <c:pt idx="2425">
                  <c:v>12</c:v>
                </c:pt>
                <c:pt idx="2426">
                  <c:v>12</c:v>
                </c:pt>
                <c:pt idx="2427">
                  <c:v>13</c:v>
                </c:pt>
                <c:pt idx="2428">
                  <c:v>13</c:v>
                </c:pt>
                <c:pt idx="2429">
                  <c:v>13</c:v>
                </c:pt>
                <c:pt idx="2430">
                  <c:v>13</c:v>
                </c:pt>
                <c:pt idx="2431">
                  <c:v>13</c:v>
                </c:pt>
                <c:pt idx="2432">
                  <c:v>12</c:v>
                </c:pt>
                <c:pt idx="2433">
                  <c:v>12</c:v>
                </c:pt>
                <c:pt idx="2434">
                  <c:v>12</c:v>
                </c:pt>
                <c:pt idx="2435">
                  <c:v>12</c:v>
                </c:pt>
                <c:pt idx="2436">
                  <c:v>12</c:v>
                </c:pt>
                <c:pt idx="2437">
                  <c:v>12</c:v>
                </c:pt>
                <c:pt idx="2438">
                  <c:v>12</c:v>
                </c:pt>
                <c:pt idx="2439">
                  <c:v>12</c:v>
                </c:pt>
                <c:pt idx="2440">
                  <c:v>12</c:v>
                </c:pt>
                <c:pt idx="2441">
                  <c:v>12</c:v>
                </c:pt>
                <c:pt idx="2442">
                  <c:v>13</c:v>
                </c:pt>
                <c:pt idx="2443">
                  <c:v>13</c:v>
                </c:pt>
                <c:pt idx="2444">
                  <c:v>13</c:v>
                </c:pt>
                <c:pt idx="2445">
                  <c:v>13</c:v>
                </c:pt>
                <c:pt idx="2446">
                  <c:v>13</c:v>
                </c:pt>
                <c:pt idx="2447">
                  <c:v>13</c:v>
                </c:pt>
                <c:pt idx="2448">
                  <c:v>13</c:v>
                </c:pt>
                <c:pt idx="2449">
                  <c:v>13</c:v>
                </c:pt>
                <c:pt idx="2450">
                  <c:v>13</c:v>
                </c:pt>
                <c:pt idx="2451">
                  <c:v>13</c:v>
                </c:pt>
                <c:pt idx="2452">
                  <c:v>12</c:v>
                </c:pt>
                <c:pt idx="2453">
                  <c:v>6</c:v>
                </c:pt>
                <c:pt idx="2454">
                  <c:v>6</c:v>
                </c:pt>
                <c:pt idx="2455">
                  <c:v>6</c:v>
                </c:pt>
                <c:pt idx="2456">
                  <c:v>6</c:v>
                </c:pt>
                <c:pt idx="2457">
                  <c:v>6</c:v>
                </c:pt>
                <c:pt idx="2458">
                  <c:v>6</c:v>
                </c:pt>
                <c:pt idx="2459">
                  <c:v>6</c:v>
                </c:pt>
                <c:pt idx="2460">
                  <c:v>6</c:v>
                </c:pt>
                <c:pt idx="2461">
                  <c:v>6</c:v>
                </c:pt>
                <c:pt idx="2462">
                  <c:v>7</c:v>
                </c:pt>
                <c:pt idx="2463">
                  <c:v>6</c:v>
                </c:pt>
                <c:pt idx="2464">
                  <c:v>6</c:v>
                </c:pt>
                <c:pt idx="2465">
                  <c:v>7</c:v>
                </c:pt>
                <c:pt idx="2466">
                  <c:v>7</c:v>
                </c:pt>
                <c:pt idx="2467">
                  <c:v>7</c:v>
                </c:pt>
                <c:pt idx="2468">
                  <c:v>7</c:v>
                </c:pt>
                <c:pt idx="2469">
                  <c:v>7</c:v>
                </c:pt>
                <c:pt idx="2470">
                  <c:v>7</c:v>
                </c:pt>
                <c:pt idx="2471">
                  <c:v>7</c:v>
                </c:pt>
                <c:pt idx="2472">
                  <c:v>7</c:v>
                </c:pt>
                <c:pt idx="2473">
                  <c:v>7</c:v>
                </c:pt>
                <c:pt idx="2474">
                  <c:v>7</c:v>
                </c:pt>
                <c:pt idx="2475">
                  <c:v>7</c:v>
                </c:pt>
                <c:pt idx="2476">
                  <c:v>6</c:v>
                </c:pt>
                <c:pt idx="2477">
                  <c:v>6</c:v>
                </c:pt>
                <c:pt idx="2478">
                  <c:v>6</c:v>
                </c:pt>
                <c:pt idx="2479">
                  <c:v>6</c:v>
                </c:pt>
                <c:pt idx="2480">
                  <c:v>6</c:v>
                </c:pt>
                <c:pt idx="2481">
                  <c:v>7</c:v>
                </c:pt>
                <c:pt idx="2482">
                  <c:v>6</c:v>
                </c:pt>
                <c:pt idx="2483">
                  <c:v>6</c:v>
                </c:pt>
                <c:pt idx="2484">
                  <c:v>6</c:v>
                </c:pt>
                <c:pt idx="2485">
                  <c:v>6</c:v>
                </c:pt>
                <c:pt idx="2486">
                  <c:v>6</c:v>
                </c:pt>
                <c:pt idx="2487">
                  <c:v>6</c:v>
                </c:pt>
                <c:pt idx="2488">
                  <c:v>6</c:v>
                </c:pt>
                <c:pt idx="2489">
                  <c:v>6</c:v>
                </c:pt>
                <c:pt idx="2490">
                  <c:v>6</c:v>
                </c:pt>
                <c:pt idx="2491">
                  <c:v>6</c:v>
                </c:pt>
                <c:pt idx="2492">
                  <c:v>6</c:v>
                </c:pt>
                <c:pt idx="2493">
                  <c:v>6</c:v>
                </c:pt>
                <c:pt idx="2494">
                  <c:v>6</c:v>
                </c:pt>
                <c:pt idx="2495">
                  <c:v>6</c:v>
                </c:pt>
                <c:pt idx="2496">
                  <c:v>6</c:v>
                </c:pt>
                <c:pt idx="2497">
                  <c:v>6</c:v>
                </c:pt>
                <c:pt idx="2498">
                  <c:v>6</c:v>
                </c:pt>
                <c:pt idx="2499">
                  <c:v>6</c:v>
                </c:pt>
                <c:pt idx="2500">
                  <c:v>6</c:v>
                </c:pt>
                <c:pt idx="2501">
                  <c:v>6</c:v>
                </c:pt>
                <c:pt idx="2502">
                  <c:v>6</c:v>
                </c:pt>
                <c:pt idx="2503">
                  <c:v>6</c:v>
                </c:pt>
                <c:pt idx="2504">
                  <c:v>6</c:v>
                </c:pt>
                <c:pt idx="2505">
                  <c:v>6</c:v>
                </c:pt>
                <c:pt idx="2506">
                  <c:v>6</c:v>
                </c:pt>
                <c:pt idx="2507">
                  <c:v>6</c:v>
                </c:pt>
                <c:pt idx="2508">
                  <c:v>6</c:v>
                </c:pt>
                <c:pt idx="2509">
                  <c:v>6</c:v>
                </c:pt>
                <c:pt idx="2510">
                  <c:v>6</c:v>
                </c:pt>
                <c:pt idx="2511">
                  <c:v>6</c:v>
                </c:pt>
                <c:pt idx="2512">
                  <c:v>6</c:v>
                </c:pt>
                <c:pt idx="2513">
                  <c:v>6</c:v>
                </c:pt>
                <c:pt idx="2514">
                  <c:v>6</c:v>
                </c:pt>
                <c:pt idx="2515">
                  <c:v>6</c:v>
                </c:pt>
                <c:pt idx="2516">
                  <c:v>6</c:v>
                </c:pt>
                <c:pt idx="2517">
                  <c:v>6</c:v>
                </c:pt>
                <c:pt idx="2518">
                  <c:v>6</c:v>
                </c:pt>
                <c:pt idx="2519">
                  <c:v>6</c:v>
                </c:pt>
                <c:pt idx="2520">
                  <c:v>6</c:v>
                </c:pt>
                <c:pt idx="2521">
                  <c:v>6</c:v>
                </c:pt>
                <c:pt idx="2522">
                  <c:v>6</c:v>
                </c:pt>
                <c:pt idx="2523">
                  <c:v>6</c:v>
                </c:pt>
                <c:pt idx="2524">
                  <c:v>7</c:v>
                </c:pt>
                <c:pt idx="2525">
                  <c:v>6</c:v>
                </c:pt>
                <c:pt idx="2526">
                  <c:v>6</c:v>
                </c:pt>
                <c:pt idx="2527">
                  <c:v>6</c:v>
                </c:pt>
                <c:pt idx="2528">
                  <c:v>6</c:v>
                </c:pt>
                <c:pt idx="2529">
                  <c:v>6</c:v>
                </c:pt>
                <c:pt idx="2530">
                  <c:v>27</c:v>
                </c:pt>
                <c:pt idx="2531">
                  <c:v>27</c:v>
                </c:pt>
                <c:pt idx="2532">
                  <c:v>27</c:v>
                </c:pt>
                <c:pt idx="2533">
                  <c:v>27</c:v>
                </c:pt>
                <c:pt idx="2534">
                  <c:v>27</c:v>
                </c:pt>
                <c:pt idx="2535">
                  <c:v>27</c:v>
                </c:pt>
                <c:pt idx="2536">
                  <c:v>27</c:v>
                </c:pt>
                <c:pt idx="2537">
                  <c:v>27</c:v>
                </c:pt>
                <c:pt idx="2538">
                  <c:v>27</c:v>
                </c:pt>
                <c:pt idx="2539">
                  <c:v>27</c:v>
                </c:pt>
                <c:pt idx="2540">
                  <c:v>27</c:v>
                </c:pt>
                <c:pt idx="2541">
                  <c:v>27</c:v>
                </c:pt>
                <c:pt idx="2542">
                  <c:v>27</c:v>
                </c:pt>
                <c:pt idx="2543">
                  <c:v>27</c:v>
                </c:pt>
                <c:pt idx="2544">
                  <c:v>27</c:v>
                </c:pt>
                <c:pt idx="2545">
                  <c:v>27</c:v>
                </c:pt>
                <c:pt idx="2546">
                  <c:v>27</c:v>
                </c:pt>
                <c:pt idx="2547">
                  <c:v>27</c:v>
                </c:pt>
                <c:pt idx="2548">
                  <c:v>27</c:v>
                </c:pt>
                <c:pt idx="2549">
                  <c:v>27</c:v>
                </c:pt>
                <c:pt idx="2550">
                  <c:v>6</c:v>
                </c:pt>
                <c:pt idx="2551">
                  <c:v>6</c:v>
                </c:pt>
                <c:pt idx="2552">
                  <c:v>6</c:v>
                </c:pt>
                <c:pt idx="2553">
                  <c:v>6</c:v>
                </c:pt>
                <c:pt idx="2554">
                  <c:v>6</c:v>
                </c:pt>
                <c:pt idx="2555">
                  <c:v>6</c:v>
                </c:pt>
                <c:pt idx="2556">
                  <c:v>7</c:v>
                </c:pt>
                <c:pt idx="2557">
                  <c:v>7</c:v>
                </c:pt>
                <c:pt idx="2558">
                  <c:v>7</c:v>
                </c:pt>
                <c:pt idx="2559">
                  <c:v>6</c:v>
                </c:pt>
                <c:pt idx="2560">
                  <c:v>6</c:v>
                </c:pt>
                <c:pt idx="2561">
                  <c:v>6</c:v>
                </c:pt>
                <c:pt idx="2562">
                  <c:v>6</c:v>
                </c:pt>
                <c:pt idx="2563">
                  <c:v>6</c:v>
                </c:pt>
                <c:pt idx="2564">
                  <c:v>6</c:v>
                </c:pt>
                <c:pt idx="2565">
                  <c:v>6</c:v>
                </c:pt>
                <c:pt idx="2566">
                  <c:v>6</c:v>
                </c:pt>
                <c:pt idx="2567">
                  <c:v>6</c:v>
                </c:pt>
                <c:pt idx="2568">
                  <c:v>6</c:v>
                </c:pt>
                <c:pt idx="2569">
                  <c:v>6</c:v>
                </c:pt>
                <c:pt idx="2570">
                  <c:v>6</c:v>
                </c:pt>
                <c:pt idx="2571">
                  <c:v>6</c:v>
                </c:pt>
                <c:pt idx="2572">
                  <c:v>6</c:v>
                </c:pt>
                <c:pt idx="2573">
                  <c:v>6</c:v>
                </c:pt>
                <c:pt idx="2574">
                  <c:v>6</c:v>
                </c:pt>
                <c:pt idx="2575">
                  <c:v>6</c:v>
                </c:pt>
                <c:pt idx="2576">
                  <c:v>6</c:v>
                </c:pt>
                <c:pt idx="2577">
                  <c:v>6</c:v>
                </c:pt>
                <c:pt idx="2578">
                  <c:v>6</c:v>
                </c:pt>
                <c:pt idx="2579">
                  <c:v>6</c:v>
                </c:pt>
                <c:pt idx="2580">
                  <c:v>6</c:v>
                </c:pt>
                <c:pt idx="2581">
                  <c:v>6</c:v>
                </c:pt>
                <c:pt idx="2582">
                  <c:v>6</c:v>
                </c:pt>
                <c:pt idx="2583">
                  <c:v>6</c:v>
                </c:pt>
                <c:pt idx="2584">
                  <c:v>6</c:v>
                </c:pt>
                <c:pt idx="2585">
                  <c:v>6</c:v>
                </c:pt>
                <c:pt idx="2586">
                  <c:v>6</c:v>
                </c:pt>
                <c:pt idx="2587">
                  <c:v>6</c:v>
                </c:pt>
                <c:pt idx="2588">
                  <c:v>6</c:v>
                </c:pt>
                <c:pt idx="2589">
                  <c:v>6</c:v>
                </c:pt>
                <c:pt idx="2590">
                  <c:v>6</c:v>
                </c:pt>
                <c:pt idx="2591">
                  <c:v>7</c:v>
                </c:pt>
                <c:pt idx="2592">
                  <c:v>7</c:v>
                </c:pt>
                <c:pt idx="2593">
                  <c:v>7</c:v>
                </c:pt>
                <c:pt idx="2594">
                  <c:v>6</c:v>
                </c:pt>
                <c:pt idx="2595">
                  <c:v>6</c:v>
                </c:pt>
                <c:pt idx="2596">
                  <c:v>6</c:v>
                </c:pt>
                <c:pt idx="2597">
                  <c:v>6</c:v>
                </c:pt>
                <c:pt idx="2598">
                  <c:v>6</c:v>
                </c:pt>
                <c:pt idx="2599">
                  <c:v>6</c:v>
                </c:pt>
                <c:pt idx="2600">
                  <c:v>6</c:v>
                </c:pt>
                <c:pt idx="2601">
                  <c:v>6</c:v>
                </c:pt>
                <c:pt idx="2602">
                  <c:v>6</c:v>
                </c:pt>
                <c:pt idx="2603">
                  <c:v>7</c:v>
                </c:pt>
                <c:pt idx="2604">
                  <c:v>7</c:v>
                </c:pt>
                <c:pt idx="2605">
                  <c:v>8</c:v>
                </c:pt>
                <c:pt idx="2606">
                  <c:v>6</c:v>
                </c:pt>
                <c:pt idx="2607">
                  <c:v>6</c:v>
                </c:pt>
                <c:pt idx="2608">
                  <c:v>6</c:v>
                </c:pt>
                <c:pt idx="2609">
                  <c:v>6</c:v>
                </c:pt>
                <c:pt idx="2610">
                  <c:v>6</c:v>
                </c:pt>
                <c:pt idx="2611">
                  <c:v>7</c:v>
                </c:pt>
                <c:pt idx="2612">
                  <c:v>7</c:v>
                </c:pt>
                <c:pt idx="2613">
                  <c:v>7</c:v>
                </c:pt>
                <c:pt idx="2614">
                  <c:v>6</c:v>
                </c:pt>
                <c:pt idx="2615">
                  <c:v>6</c:v>
                </c:pt>
                <c:pt idx="2616">
                  <c:v>6</c:v>
                </c:pt>
                <c:pt idx="2617">
                  <c:v>6</c:v>
                </c:pt>
                <c:pt idx="2618">
                  <c:v>6</c:v>
                </c:pt>
                <c:pt idx="2619">
                  <c:v>6</c:v>
                </c:pt>
                <c:pt idx="2620">
                  <c:v>6</c:v>
                </c:pt>
                <c:pt idx="2621">
                  <c:v>6</c:v>
                </c:pt>
                <c:pt idx="2622">
                  <c:v>6</c:v>
                </c:pt>
                <c:pt idx="2623">
                  <c:v>6</c:v>
                </c:pt>
                <c:pt idx="2624">
                  <c:v>6</c:v>
                </c:pt>
                <c:pt idx="2625">
                  <c:v>6</c:v>
                </c:pt>
                <c:pt idx="2626">
                  <c:v>28</c:v>
                </c:pt>
                <c:pt idx="2627">
                  <c:v>28</c:v>
                </c:pt>
                <c:pt idx="2628">
                  <c:v>6</c:v>
                </c:pt>
                <c:pt idx="2629">
                  <c:v>6</c:v>
                </c:pt>
                <c:pt idx="2630">
                  <c:v>6</c:v>
                </c:pt>
                <c:pt idx="2631">
                  <c:v>6</c:v>
                </c:pt>
                <c:pt idx="2632">
                  <c:v>6</c:v>
                </c:pt>
                <c:pt idx="2633">
                  <c:v>6</c:v>
                </c:pt>
                <c:pt idx="2634">
                  <c:v>6</c:v>
                </c:pt>
                <c:pt idx="2635">
                  <c:v>6</c:v>
                </c:pt>
                <c:pt idx="2636">
                  <c:v>6</c:v>
                </c:pt>
                <c:pt idx="2637">
                  <c:v>6</c:v>
                </c:pt>
                <c:pt idx="2638">
                  <c:v>6</c:v>
                </c:pt>
                <c:pt idx="2639">
                  <c:v>6</c:v>
                </c:pt>
                <c:pt idx="2640">
                  <c:v>6</c:v>
                </c:pt>
                <c:pt idx="2641">
                  <c:v>6</c:v>
                </c:pt>
                <c:pt idx="2642">
                  <c:v>6</c:v>
                </c:pt>
                <c:pt idx="2643">
                  <c:v>6</c:v>
                </c:pt>
                <c:pt idx="2644">
                  <c:v>6</c:v>
                </c:pt>
                <c:pt idx="2645">
                  <c:v>6</c:v>
                </c:pt>
                <c:pt idx="2646">
                  <c:v>6</c:v>
                </c:pt>
                <c:pt idx="2647">
                  <c:v>6</c:v>
                </c:pt>
                <c:pt idx="2648">
                  <c:v>6</c:v>
                </c:pt>
                <c:pt idx="2649">
                  <c:v>6</c:v>
                </c:pt>
                <c:pt idx="2650">
                  <c:v>7</c:v>
                </c:pt>
                <c:pt idx="2651">
                  <c:v>7</c:v>
                </c:pt>
                <c:pt idx="2652">
                  <c:v>7</c:v>
                </c:pt>
                <c:pt idx="2653">
                  <c:v>7</c:v>
                </c:pt>
                <c:pt idx="2654">
                  <c:v>7</c:v>
                </c:pt>
                <c:pt idx="2655">
                  <c:v>7</c:v>
                </c:pt>
                <c:pt idx="2656">
                  <c:v>7</c:v>
                </c:pt>
                <c:pt idx="2657">
                  <c:v>7</c:v>
                </c:pt>
                <c:pt idx="2658">
                  <c:v>7</c:v>
                </c:pt>
                <c:pt idx="2659">
                  <c:v>7</c:v>
                </c:pt>
                <c:pt idx="2660">
                  <c:v>7</c:v>
                </c:pt>
                <c:pt idx="2661">
                  <c:v>7</c:v>
                </c:pt>
                <c:pt idx="2662">
                  <c:v>7</c:v>
                </c:pt>
                <c:pt idx="2663">
                  <c:v>7</c:v>
                </c:pt>
                <c:pt idx="2664">
                  <c:v>7</c:v>
                </c:pt>
                <c:pt idx="2665">
                  <c:v>7</c:v>
                </c:pt>
                <c:pt idx="2666">
                  <c:v>7</c:v>
                </c:pt>
                <c:pt idx="2667">
                  <c:v>7</c:v>
                </c:pt>
                <c:pt idx="2668">
                  <c:v>7</c:v>
                </c:pt>
                <c:pt idx="2669">
                  <c:v>7</c:v>
                </c:pt>
                <c:pt idx="2670">
                  <c:v>7</c:v>
                </c:pt>
                <c:pt idx="2671">
                  <c:v>7</c:v>
                </c:pt>
                <c:pt idx="2672">
                  <c:v>8</c:v>
                </c:pt>
                <c:pt idx="2673">
                  <c:v>8</c:v>
                </c:pt>
                <c:pt idx="2674">
                  <c:v>8</c:v>
                </c:pt>
                <c:pt idx="2675">
                  <c:v>8</c:v>
                </c:pt>
                <c:pt idx="2676">
                  <c:v>8</c:v>
                </c:pt>
                <c:pt idx="2677">
                  <c:v>8</c:v>
                </c:pt>
                <c:pt idx="2678">
                  <c:v>8</c:v>
                </c:pt>
                <c:pt idx="2679">
                  <c:v>8</c:v>
                </c:pt>
                <c:pt idx="2680">
                  <c:v>8</c:v>
                </c:pt>
                <c:pt idx="2681">
                  <c:v>8</c:v>
                </c:pt>
                <c:pt idx="2682">
                  <c:v>8</c:v>
                </c:pt>
                <c:pt idx="2683">
                  <c:v>8</c:v>
                </c:pt>
                <c:pt idx="2684">
                  <c:v>8</c:v>
                </c:pt>
                <c:pt idx="2685">
                  <c:v>8</c:v>
                </c:pt>
                <c:pt idx="2686">
                  <c:v>8</c:v>
                </c:pt>
                <c:pt idx="2687">
                  <c:v>8</c:v>
                </c:pt>
                <c:pt idx="2688">
                  <c:v>8</c:v>
                </c:pt>
                <c:pt idx="2689">
                  <c:v>8</c:v>
                </c:pt>
                <c:pt idx="2690">
                  <c:v>8</c:v>
                </c:pt>
                <c:pt idx="2691">
                  <c:v>8</c:v>
                </c:pt>
                <c:pt idx="2692">
                  <c:v>7</c:v>
                </c:pt>
                <c:pt idx="2693">
                  <c:v>9</c:v>
                </c:pt>
                <c:pt idx="2694">
                  <c:v>9</c:v>
                </c:pt>
                <c:pt idx="2695">
                  <c:v>9</c:v>
                </c:pt>
                <c:pt idx="2696">
                  <c:v>9</c:v>
                </c:pt>
                <c:pt idx="2697">
                  <c:v>9</c:v>
                </c:pt>
                <c:pt idx="2698">
                  <c:v>9</c:v>
                </c:pt>
                <c:pt idx="2699">
                  <c:v>9</c:v>
                </c:pt>
                <c:pt idx="2700">
                  <c:v>9</c:v>
                </c:pt>
                <c:pt idx="2701">
                  <c:v>9</c:v>
                </c:pt>
                <c:pt idx="2702">
                  <c:v>9</c:v>
                </c:pt>
                <c:pt idx="2703">
                  <c:v>6</c:v>
                </c:pt>
                <c:pt idx="2704">
                  <c:v>9</c:v>
                </c:pt>
                <c:pt idx="2705">
                  <c:v>9</c:v>
                </c:pt>
                <c:pt idx="2706">
                  <c:v>9</c:v>
                </c:pt>
                <c:pt idx="2707">
                  <c:v>9</c:v>
                </c:pt>
                <c:pt idx="2708">
                  <c:v>9</c:v>
                </c:pt>
                <c:pt idx="2709">
                  <c:v>9</c:v>
                </c:pt>
                <c:pt idx="2710">
                  <c:v>9</c:v>
                </c:pt>
                <c:pt idx="2711">
                  <c:v>9</c:v>
                </c:pt>
                <c:pt idx="2712">
                  <c:v>9</c:v>
                </c:pt>
                <c:pt idx="2713">
                  <c:v>9</c:v>
                </c:pt>
                <c:pt idx="2714">
                  <c:v>8</c:v>
                </c:pt>
                <c:pt idx="2715">
                  <c:v>10</c:v>
                </c:pt>
                <c:pt idx="2716">
                  <c:v>10</c:v>
                </c:pt>
                <c:pt idx="2717">
                  <c:v>10</c:v>
                </c:pt>
                <c:pt idx="2718">
                  <c:v>10</c:v>
                </c:pt>
                <c:pt idx="2719">
                  <c:v>10</c:v>
                </c:pt>
                <c:pt idx="2720">
                  <c:v>10</c:v>
                </c:pt>
                <c:pt idx="2721">
                  <c:v>10</c:v>
                </c:pt>
                <c:pt idx="2722">
                  <c:v>10</c:v>
                </c:pt>
                <c:pt idx="2723">
                  <c:v>10</c:v>
                </c:pt>
                <c:pt idx="2724">
                  <c:v>10</c:v>
                </c:pt>
                <c:pt idx="2725">
                  <c:v>8</c:v>
                </c:pt>
                <c:pt idx="2726">
                  <c:v>10</c:v>
                </c:pt>
                <c:pt idx="2727">
                  <c:v>10</c:v>
                </c:pt>
                <c:pt idx="2728">
                  <c:v>10</c:v>
                </c:pt>
                <c:pt idx="2729">
                  <c:v>10</c:v>
                </c:pt>
                <c:pt idx="2730">
                  <c:v>10</c:v>
                </c:pt>
                <c:pt idx="2731">
                  <c:v>10</c:v>
                </c:pt>
                <c:pt idx="2732">
                  <c:v>10</c:v>
                </c:pt>
                <c:pt idx="2733">
                  <c:v>10</c:v>
                </c:pt>
                <c:pt idx="2734">
                  <c:v>10</c:v>
                </c:pt>
                <c:pt idx="2735">
                  <c:v>10</c:v>
                </c:pt>
                <c:pt idx="2736">
                  <c:v>7</c:v>
                </c:pt>
                <c:pt idx="2737">
                  <c:v>11</c:v>
                </c:pt>
                <c:pt idx="2738">
                  <c:v>11</c:v>
                </c:pt>
                <c:pt idx="2739">
                  <c:v>11</c:v>
                </c:pt>
                <c:pt idx="2740">
                  <c:v>11</c:v>
                </c:pt>
                <c:pt idx="2741">
                  <c:v>11</c:v>
                </c:pt>
                <c:pt idx="2742">
                  <c:v>11</c:v>
                </c:pt>
                <c:pt idx="2743">
                  <c:v>11</c:v>
                </c:pt>
                <c:pt idx="2744">
                  <c:v>11</c:v>
                </c:pt>
                <c:pt idx="2745">
                  <c:v>11</c:v>
                </c:pt>
                <c:pt idx="2746">
                  <c:v>11</c:v>
                </c:pt>
                <c:pt idx="2747">
                  <c:v>8</c:v>
                </c:pt>
                <c:pt idx="2748">
                  <c:v>11</c:v>
                </c:pt>
                <c:pt idx="2749">
                  <c:v>11</c:v>
                </c:pt>
                <c:pt idx="2750">
                  <c:v>11</c:v>
                </c:pt>
                <c:pt idx="2751">
                  <c:v>11</c:v>
                </c:pt>
                <c:pt idx="2752">
                  <c:v>11</c:v>
                </c:pt>
                <c:pt idx="2753">
                  <c:v>11</c:v>
                </c:pt>
                <c:pt idx="2754">
                  <c:v>11</c:v>
                </c:pt>
                <c:pt idx="2755">
                  <c:v>11</c:v>
                </c:pt>
                <c:pt idx="2756">
                  <c:v>11</c:v>
                </c:pt>
                <c:pt idx="2757">
                  <c:v>11</c:v>
                </c:pt>
                <c:pt idx="2758">
                  <c:v>9</c:v>
                </c:pt>
                <c:pt idx="2759">
                  <c:v>12</c:v>
                </c:pt>
                <c:pt idx="2760">
                  <c:v>12</c:v>
                </c:pt>
                <c:pt idx="2761">
                  <c:v>12</c:v>
                </c:pt>
                <c:pt idx="2762">
                  <c:v>12</c:v>
                </c:pt>
                <c:pt idx="2763">
                  <c:v>12</c:v>
                </c:pt>
                <c:pt idx="2764">
                  <c:v>12</c:v>
                </c:pt>
                <c:pt idx="2765">
                  <c:v>12</c:v>
                </c:pt>
                <c:pt idx="2766">
                  <c:v>12</c:v>
                </c:pt>
                <c:pt idx="2767">
                  <c:v>12</c:v>
                </c:pt>
                <c:pt idx="2768">
                  <c:v>12</c:v>
                </c:pt>
                <c:pt idx="2769">
                  <c:v>9</c:v>
                </c:pt>
                <c:pt idx="2770">
                  <c:v>12</c:v>
                </c:pt>
                <c:pt idx="2771">
                  <c:v>12</c:v>
                </c:pt>
                <c:pt idx="2772">
                  <c:v>12</c:v>
                </c:pt>
                <c:pt idx="2773">
                  <c:v>12</c:v>
                </c:pt>
                <c:pt idx="2774">
                  <c:v>12</c:v>
                </c:pt>
                <c:pt idx="2775">
                  <c:v>12</c:v>
                </c:pt>
                <c:pt idx="2776">
                  <c:v>12</c:v>
                </c:pt>
                <c:pt idx="2777">
                  <c:v>12</c:v>
                </c:pt>
                <c:pt idx="2778">
                  <c:v>12</c:v>
                </c:pt>
                <c:pt idx="2779">
                  <c:v>12</c:v>
                </c:pt>
                <c:pt idx="2780">
                  <c:v>9</c:v>
                </c:pt>
                <c:pt idx="2781">
                  <c:v>13</c:v>
                </c:pt>
                <c:pt idx="2782">
                  <c:v>13</c:v>
                </c:pt>
                <c:pt idx="2783">
                  <c:v>13</c:v>
                </c:pt>
                <c:pt idx="2784">
                  <c:v>13</c:v>
                </c:pt>
                <c:pt idx="2785">
                  <c:v>13</c:v>
                </c:pt>
                <c:pt idx="2786">
                  <c:v>13</c:v>
                </c:pt>
                <c:pt idx="2787">
                  <c:v>13</c:v>
                </c:pt>
                <c:pt idx="2788">
                  <c:v>13</c:v>
                </c:pt>
                <c:pt idx="2789">
                  <c:v>13</c:v>
                </c:pt>
                <c:pt idx="2790">
                  <c:v>13</c:v>
                </c:pt>
                <c:pt idx="2791">
                  <c:v>10</c:v>
                </c:pt>
                <c:pt idx="2792">
                  <c:v>13</c:v>
                </c:pt>
                <c:pt idx="2793">
                  <c:v>13</c:v>
                </c:pt>
                <c:pt idx="2794">
                  <c:v>13</c:v>
                </c:pt>
                <c:pt idx="2795">
                  <c:v>13</c:v>
                </c:pt>
                <c:pt idx="2796">
                  <c:v>13</c:v>
                </c:pt>
                <c:pt idx="2797">
                  <c:v>13</c:v>
                </c:pt>
                <c:pt idx="2798">
                  <c:v>13</c:v>
                </c:pt>
                <c:pt idx="2799">
                  <c:v>13</c:v>
                </c:pt>
                <c:pt idx="2800">
                  <c:v>13</c:v>
                </c:pt>
                <c:pt idx="2801">
                  <c:v>13</c:v>
                </c:pt>
                <c:pt idx="2802">
                  <c:v>14</c:v>
                </c:pt>
                <c:pt idx="2803">
                  <c:v>14</c:v>
                </c:pt>
                <c:pt idx="2804">
                  <c:v>14</c:v>
                </c:pt>
                <c:pt idx="2805">
                  <c:v>14</c:v>
                </c:pt>
                <c:pt idx="2806">
                  <c:v>14</c:v>
                </c:pt>
                <c:pt idx="2807">
                  <c:v>14</c:v>
                </c:pt>
                <c:pt idx="2808">
                  <c:v>14</c:v>
                </c:pt>
                <c:pt idx="2809">
                  <c:v>14</c:v>
                </c:pt>
                <c:pt idx="2810">
                  <c:v>14</c:v>
                </c:pt>
                <c:pt idx="2811">
                  <c:v>14</c:v>
                </c:pt>
                <c:pt idx="2812">
                  <c:v>10</c:v>
                </c:pt>
                <c:pt idx="2813">
                  <c:v>14</c:v>
                </c:pt>
                <c:pt idx="2814">
                  <c:v>14</c:v>
                </c:pt>
                <c:pt idx="2815">
                  <c:v>14</c:v>
                </c:pt>
                <c:pt idx="2816">
                  <c:v>14</c:v>
                </c:pt>
                <c:pt idx="2817">
                  <c:v>14</c:v>
                </c:pt>
                <c:pt idx="2818">
                  <c:v>14</c:v>
                </c:pt>
                <c:pt idx="2819">
                  <c:v>14</c:v>
                </c:pt>
                <c:pt idx="2820">
                  <c:v>14</c:v>
                </c:pt>
                <c:pt idx="2821">
                  <c:v>14</c:v>
                </c:pt>
                <c:pt idx="2822">
                  <c:v>14</c:v>
                </c:pt>
                <c:pt idx="2823">
                  <c:v>6</c:v>
                </c:pt>
                <c:pt idx="2824">
                  <c:v>15</c:v>
                </c:pt>
                <c:pt idx="2825">
                  <c:v>15</c:v>
                </c:pt>
                <c:pt idx="2826">
                  <c:v>15</c:v>
                </c:pt>
                <c:pt idx="2827">
                  <c:v>15</c:v>
                </c:pt>
                <c:pt idx="2828">
                  <c:v>15</c:v>
                </c:pt>
                <c:pt idx="2829">
                  <c:v>15</c:v>
                </c:pt>
                <c:pt idx="2830">
                  <c:v>15</c:v>
                </c:pt>
                <c:pt idx="2831">
                  <c:v>15</c:v>
                </c:pt>
                <c:pt idx="2832">
                  <c:v>15</c:v>
                </c:pt>
                <c:pt idx="2833">
                  <c:v>15</c:v>
                </c:pt>
                <c:pt idx="2834">
                  <c:v>6</c:v>
                </c:pt>
                <c:pt idx="2835">
                  <c:v>15</c:v>
                </c:pt>
                <c:pt idx="2836">
                  <c:v>15</c:v>
                </c:pt>
                <c:pt idx="2837">
                  <c:v>15</c:v>
                </c:pt>
                <c:pt idx="2838">
                  <c:v>15</c:v>
                </c:pt>
                <c:pt idx="2839">
                  <c:v>15</c:v>
                </c:pt>
                <c:pt idx="2840">
                  <c:v>15</c:v>
                </c:pt>
                <c:pt idx="2841">
                  <c:v>15</c:v>
                </c:pt>
                <c:pt idx="2842">
                  <c:v>15</c:v>
                </c:pt>
                <c:pt idx="2843">
                  <c:v>15</c:v>
                </c:pt>
                <c:pt idx="2844">
                  <c:v>15</c:v>
                </c:pt>
                <c:pt idx="2845">
                  <c:v>7</c:v>
                </c:pt>
                <c:pt idx="2846">
                  <c:v>16</c:v>
                </c:pt>
                <c:pt idx="2847">
                  <c:v>16</c:v>
                </c:pt>
                <c:pt idx="2848">
                  <c:v>16</c:v>
                </c:pt>
                <c:pt idx="2849">
                  <c:v>16</c:v>
                </c:pt>
                <c:pt idx="2850">
                  <c:v>16</c:v>
                </c:pt>
                <c:pt idx="2851">
                  <c:v>16</c:v>
                </c:pt>
                <c:pt idx="2852">
                  <c:v>16</c:v>
                </c:pt>
                <c:pt idx="2853">
                  <c:v>16</c:v>
                </c:pt>
                <c:pt idx="2854">
                  <c:v>16</c:v>
                </c:pt>
                <c:pt idx="2855">
                  <c:v>16</c:v>
                </c:pt>
                <c:pt idx="2856">
                  <c:v>7</c:v>
                </c:pt>
                <c:pt idx="2857">
                  <c:v>16</c:v>
                </c:pt>
                <c:pt idx="2858">
                  <c:v>16</c:v>
                </c:pt>
                <c:pt idx="2859">
                  <c:v>16</c:v>
                </c:pt>
                <c:pt idx="2860">
                  <c:v>16</c:v>
                </c:pt>
                <c:pt idx="2861">
                  <c:v>16</c:v>
                </c:pt>
                <c:pt idx="2862">
                  <c:v>16</c:v>
                </c:pt>
                <c:pt idx="2863">
                  <c:v>16</c:v>
                </c:pt>
                <c:pt idx="2864">
                  <c:v>16</c:v>
                </c:pt>
                <c:pt idx="2865">
                  <c:v>16</c:v>
                </c:pt>
                <c:pt idx="2866">
                  <c:v>16</c:v>
                </c:pt>
                <c:pt idx="2867">
                  <c:v>7</c:v>
                </c:pt>
                <c:pt idx="2868">
                  <c:v>17</c:v>
                </c:pt>
                <c:pt idx="2869">
                  <c:v>17</c:v>
                </c:pt>
                <c:pt idx="2870">
                  <c:v>17</c:v>
                </c:pt>
                <c:pt idx="2871">
                  <c:v>17</c:v>
                </c:pt>
                <c:pt idx="2872">
                  <c:v>17</c:v>
                </c:pt>
                <c:pt idx="2873">
                  <c:v>17</c:v>
                </c:pt>
                <c:pt idx="2874">
                  <c:v>17</c:v>
                </c:pt>
                <c:pt idx="2875">
                  <c:v>17</c:v>
                </c:pt>
                <c:pt idx="2876">
                  <c:v>17</c:v>
                </c:pt>
                <c:pt idx="2877">
                  <c:v>17</c:v>
                </c:pt>
                <c:pt idx="2878">
                  <c:v>8</c:v>
                </c:pt>
                <c:pt idx="2879">
                  <c:v>17</c:v>
                </c:pt>
                <c:pt idx="2880">
                  <c:v>17</c:v>
                </c:pt>
                <c:pt idx="2881">
                  <c:v>17</c:v>
                </c:pt>
                <c:pt idx="2882">
                  <c:v>17</c:v>
                </c:pt>
                <c:pt idx="2883">
                  <c:v>17</c:v>
                </c:pt>
                <c:pt idx="2884">
                  <c:v>17</c:v>
                </c:pt>
                <c:pt idx="2885">
                  <c:v>17</c:v>
                </c:pt>
                <c:pt idx="2886">
                  <c:v>17</c:v>
                </c:pt>
                <c:pt idx="2887">
                  <c:v>17</c:v>
                </c:pt>
                <c:pt idx="2888">
                  <c:v>17</c:v>
                </c:pt>
                <c:pt idx="2889">
                  <c:v>8</c:v>
                </c:pt>
                <c:pt idx="2890">
                  <c:v>18</c:v>
                </c:pt>
                <c:pt idx="2891">
                  <c:v>18</c:v>
                </c:pt>
                <c:pt idx="2892">
                  <c:v>18</c:v>
                </c:pt>
                <c:pt idx="2893">
                  <c:v>18</c:v>
                </c:pt>
                <c:pt idx="2894">
                  <c:v>18</c:v>
                </c:pt>
                <c:pt idx="2895">
                  <c:v>18</c:v>
                </c:pt>
                <c:pt idx="2896">
                  <c:v>18</c:v>
                </c:pt>
                <c:pt idx="2897">
                  <c:v>18</c:v>
                </c:pt>
                <c:pt idx="2898">
                  <c:v>18</c:v>
                </c:pt>
                <c:pt idx="2899">
                  <c:v>18</c:v>
                </c:pt>
                <c:pt idx="2900">
                  <c:v>8</c:v>
                </c:pt>
                <c:pt idx="2901">
                  <c:v>18</c:v>
                </c:pt>
                <c:pt idx="2902">
                  <c:v>18</c:v>
                </c:pt>
                <c:pt idx="2903">
                  <c:v>18</c:v>
                </c:pt>
                <c:pt idx="2904">
                  <c:v>18</c:v>
                </c:pt>
                <c:pt idx="2905">
                  <c:v>18</c:v>
                </c:pt>
                <c:pt idx="2906">
                  <c:v>18</c:v>
                </c:pt>
                <c:pt idx="2907">
                  <c:v>18</c:v>
                </c:pt>
                <c:pt idx="2908">
                  <c:v>18</c:v>
                </c:pt>
                <c:pt idx="2909">
                  <c:v>18</c:v>
                </c:pt>
                <c:pt idx="2910">
                  <c:v>18</c:v>
                </c:pt>
                <c:pt idx="2911">
                  <c:v>9</c:v>
                </c:pt>
                <c:pt idx="2912">
                  <c:v>19</c:v>
                </c:pt>
                <c:pt idx="2913">
                  <c:v>19</c:v>
                </c:pt>
                <c:pt idx="2914">
                  <c:v>19</c:v>
                </c:pt>
                <c:pt idx="2915">
                  <c:v>19</c:v>
                </c:pt>
                <c:pt idx="2916">
                  <c:v>19</c:v>
                </c:pt>
                <c:pt idx="2917">
                  <c:v>19</c:v>
                </c:pt>
                <c:pt idx="2918">
                  <c:v>19</c:v>
                </c:pt>
                <c:pt idx="2919">
                  <c:v>19</c:v>
                </c:pt>
                <c:pt idx="2920">
                  <c:v>19</c:v>
                </c:pt>
                <c:pt idx="2921">
                  <c:v>19</c:v>
                </c:pt>
                <c:pt idx="2922">
                  <c:v>6</c:v>
                </c:pt>
                <c:pt idx="2923">
                  <c:v>19</c:v>
                </c:pt>
                <c:pt idx="2924">
                  <c:v>19</c:v>
                </c:pt>
                <c:pt idx="2925">
                  <c:v>19</c:v>
                </c:pt>
                <c:pt idx="2926">
                  <c:v>19</c:v>
                </c:pt>
                <c:pt idx="2927">
                  <c:v>19</c:v>
                </c:pt>
                <c:pt idx="2928">
                  <c:v>19</c:v>
                </c:pt>
                <c:pt idx="2929">
                  <c:v>19</c:v>
                </c:pt>
                <c:pt idx="2930">
                  <c:v>19</c:v>
                </c:pt>
                <c:pt idx="2931">
                  <c:v>19</c:v>
                </c:pt>
                <c:pt idx="2932">
                  <c:v>19</c:v>
                </c:pt>
                <c:pt idx="2933">
                  <c:v>6</c:v>
                </c:pt>
                <c:pt idx="2934">
                  <c:v>6</c:v>
                </c:pt>
                <c:pt idx="2935">
                  <c:v>6</c:v>
                </c:pt>
                <c:pt idx="2936">
                  <c:v>6</c:v>
                </c:pt>
                <c:pt idx="2937">
                  <c:v>7</c:v>
                </c:pt>
                <c:pt idx="2938">
                  <c:v>7</c:v>
                </c:pt>
                <c:pt idx="2939">
                  <c:v>7</c:v>
                </c:pt>
                <c:pt idx="2940">
                  <c:v>8</c:v>
                </c:pt>
                <c:pt idx="2941">
                  <c:v>8</c:v>
                </c:pt>
                <c:pt idx="2942">
                  <c:v>8</c:v>
                </c:pt>
                <c:pt idx="2943">
                  <c:v>9</c:v>
                </c:pt>
                <c:pt idx="2944">
                  <c:v>7</c:v>
                </c:pt>
                <c:pt idx="2945">
                  <c:v>9</c:v>
                </c:pt>
                <c:pt idx="2946">
                  <c:v>9</c:v>
                </c:pt>
                <c:pt idx="2947">
                  <c:v>10</c:v>
                </c:pt>
                <c:pt idx="2948">
                  <c:v>10</c:v>
                </c:pt>
                <c:pt idx="2949">
                  <c:v>10</c:v>
                </c:pt>
                <c:pt idx="2950">
                  <c:v>11</c:v>
                </c:pt>
                <c:pt idx="2951">
                  <c:v>11</c:v>
                </c:pt>
                <c:pt idx="2952">
                  <c:v>11</c:v>
                </c:pt>
                <c:pt idx="2953">
                  <c:v>12</c:v>
                </c:pt>
                <c:pt idx="2954">
                  <c:v>12</c:v>
                </c:pt>
                <c:pt idx="2955">
                  <c:v>7</c:v>
                </c:pt>
                <c:pt idx="2956">
                  <c:v>7</c:v>
                </c:pt>
                <c:pt idx="2957">
                  <c:v>13</c:v>
                </c:pt>
                <c:pt idx="2958">
                  <c:v>13</c:v>
                </c:pt>
                <c:pt idx="2959">
                  <c:v>20</c:v>
                </c:pt>
                <c:pt idx="2960">
                  <c:v>20</c:v>
                </c:pt>
                <c:pt idx="2961">
                  <c:v>20</c:v>
                </c:pt>
                <c:pt idx="2962">
                  <c:v>20</c:v>
                </c:pt>
                <c:pt idx="2963">
                  <c:v>20</c:v>
                </c:pt>
                <c:pt idx="2964">
                  <c:v>20</c:v>
                </c:pt>
                <c:pt idx="2965">
                  <c:v>20</c:v>
                </c:pt>
                <c:pt idx="2966">
                  <c:v>20</c:v>
                </c:pt>
                <c:pt idx="2967">
                  <c:v>7</c:v>
                </c:pt>
                <c:pt idx="2968">
                  <c:v>20</c:v>
                </c:pt>
                <c:pt idx="2969">
                  <c:v>20</c:v>
                </c:pt>
                <c:pt idx="2970">
                  <c:v>20</c:v>
                </c:pt>
                <c:pt idx="2971">
                  <c:v>20</c:v>
                </c:pt>
                <c:pt idx="2972">
                  <c:v>20</c:v>
                </c:pt>
                <c:pt idx="2973">
                  <c:v>20</c:v>
                </c:pt>
                <c:pt idx="2974">
                  <c:v>20</c:v>
                </c:pt>
                <c:pt idx="2975">
                  <c:v>20</c:v>
                </c:pt>
                <c:pt idx="2976">
                  <c:v>20</c:v>
                </c:pt>
                <c:pt idx="2977">
                  <c:v>20</c:v>
                </c:pt>
                <c:pt idx="2978">
                  <c:v>8</c:v>
                </c:pt>
                <c:pt idx="2979">
                  <c:v>20</c:v>
                </c:pt>
                <c:pt idx="2980">
                  <c:v>20</c:v>
                </c:pt>
                <c:pt idx="2981">
                  <c:v>21</c:v>
                </c:pt>
                <c:pt idx="2982">
                  <c:v>21</c:v>
                </c:pt>
                <c:pt idx="2983">
                  <c:v>21</c:v>
                </c:pt>
                <c:pt idx="2984">
                  <c:v>21</c:v>
                </c:pt>
                <c:pt idx="2985">
                  <c:v>21</c:v>
                </c:pt>
                <c:pt idx="2986">
                  <c:v>21</c:v>
                </c:pt>
                <c:pt idx="2987">
                  <c:v>21</c:v>
                </c:pt>
                <c:pt idx="2988">
                  <c:v>21</c:v>
                </c:pt>
                <c:pt idx="2989">
                  <c:v>8</c:v>
                </c:pt>
                <c:pt idx="2990">
                  <c:v>21</c:v>
                </c:pt>
                <c:pt idx="2991">
                  <c:v>21</c:v>
                </c:pt>
                <c:pt idx="2992">
                  <c:v>21</c:v>
                </c:pt>
                <c:pt idx="2993">
                  <c:v>21</c:v>
                </c:pt>
                <c:pt idx="2994">
                  <c:v>21</c:v>
                </c:pt>
                <c:pt idx="2995">
                  <c:v>21</c:v>
                </c:pt>
                <c:pt idx="2996">
                  <c:v>21</c:v>
                </c:pt>
                <c:pt idx="2997">
                  <c:v>21</c:v>
                </c:pt>
                <c:pt idx="2998">
                  <c:v>21</c:v>
                </c:pt>
                <c:pt idx="2999">
                  <c:v>21</c:v>
                </c:pt>
                <c:pt idx="3000">
                  <c:v>8</c:v>
                </c:pt>
                <c:pt idx="3001">
                  <c:v>21</c:v>
                </c:pt>
                <c:pt idx="3002">
                  <c:v>21</c:v>
                </c:pt>
                <c:pt idx="3003">
                  <c:v>22</c:v>
                </c:pt>
                <c:pt idx="3004">
                  <c:v>22</c:v>
                </c:pt>
                <c:pt idx="3005">
                  <c:v>22</c:v>
                </c:pt>
                <c:pt idx="3006">
                  <c:v>22</c:v>
                </c:pt>
                <c:pt idx="3007">
                  <c:v>22</c:v>
                </c:pt>
                <c:pt idx="3008">
                  <c:v>22</c:v>
                </c:pt>
                <c:pt idx="3009">
                  <c:v>22</c:v>
                </c:pt>
                <c:pt idx="3010">
                  <c:v>22</c:v>
                </c:pt>
                <c:pt idx="3011">
                  <c:v>9</c:v>
                </c:pt>
                <c:pt idx="3012">
                  <c:v>22</c:v>
                </c:pt>
                <c:pt idx="3013">
                  <c:v>22</c:v>
                </c:pt>
                <c:pt idx="3014">
                  <c:v>22</c:v>
                </c:pt>
                <c:pt idx="3015">
                  <c:v>22</c:v>
                </c:pt>
                <c:pt idx="3016">
                  <c:v>22</c:v>
                </c:pt>
                <c:pt idx="3017">
                  <c:v>22</c:v>
                </c:pt>
                <c:pt idx="3018">
                  <c:v>22</c:v>
                </c:pt>
                <c:pt idx="3019">
                  <c:v>22</c:v>
                </c:pt>
                <c:pt idx="3020">
                  <c:v>22</c:v>
                </c:pt>
                <c:pt idx="3021">
                  <c:v>22</c:v>
                </c:pt>
                <c:pt idx="3022">
                  <c:v>22</c:v>
                </c:pt>
                <c:pt idx="3023">
                  <c:v>22</c:v>
                </c:pt>
                <c:pt idx="3024">
                  <c:v>23</c:v>
                </c:pt>
                <c:pt idx="3025">
                  <c:v>23</c:v>
                </c:pt>
                <c:pt idx="3026">
                  <c:v>23</c:v>
                </c:pt>
                <c:pt idx="3027">
                  <c:v>23</c:v>
                </c:pt>
                <c:pt idx="3028">
                  <c:v>23</c:v>
                </c:pt>
                <c:pt idx="3029">
                  <c:v>23</c:v>
                </c:pt>
                <c:pt idx="3030">
                  <c:v>23</c:v>
                </c:pt>
                <c:pt idx="3031">
                  <c:v>23</c:v>
                </c:pt>
                <c:pt idx="3032">
                  <c:v>6</c:v>
                </c:pt>
                <c:pt idx="3033">
                  <c:v>23</c:v>
                </c:pt>
                <c:pt idx="3034">
                  <c:v>23</c:v>
                </c:pt>
                <c:pt idx="3035">
                  <c:v>23</c:v>
                </c:pt>
                <c:pt idx="3036">
                  <c:v>23</c:v>
                </c:pt>
                <c:pt idx="3037">
                  <c:v>23</c:v>
                </c:pt>
                <c:pt idx="3038">
                  <c:v>23</c:v>
                </c:pt>
                <c:pt idx="3039">
                  <c:v>23</c:v>
                </c:pt>
                <c:pt idx="3040">
                  <c:v>23</c:v>
                </c:pt>
                <c:pt idx="3041">
                  <c:v>23</c:v>
                </c:pt>
                <c:pt idx="3042">
                  <c:v>23</c:v>
                </c:pt>
                <c:pt idx="3043">
                  <c:v>6</c:v>
                </c:pt>
                <c:pt idx="3044">
                  <c:v>23</c:v>
                </c:pt>
                <c:pt idx="3045">
                  <c:v>23</c:v>
                </c:pt>
                <c:pt idx="3046">
                  <c:v>24</c:v>
                </c:pt>
                <c:pt idx="3047">
                  <c:v>24</c:v>
                </c:pt>
                <c:pt idx="3048">
                  <c:v>24</c:v>
                </c:pt>
                <c:pt idx="3049">
                  <c:v>24</c:v>
                </c:pt>
                <c:pt idx="3050">
                  <c:v>24</c:v>
                </c:pt>
                <c:pt idx="3051">
                  <c:v>24</c:v>
                </c:pt>
                <c:pt idx="3052">
                  <c:v>24</c:v>
                </c:pt>
                <c:pt idx="3053">
                  <c:v>24</c:v>
                </c:pt>
                <c:pt idx="3054">
                  <c:v>7</c:v>
                </c:pt>
                <c:pt idx="3055">
                  <c:v>24</c:v>
                </c:pt>
                <c:pt idx="3056">
                  <c:v>24</c:v>
                </c:pt>
                <c:pt idx="3057">
                  <c:v>24</c:v>
                </c:pt>
                <c:pt idx="3058">
                  <c:v>24</c:v>
                </c:pt>
                <c:pt idx="3059">
                  <c:v>24</c:v>
                </c:pt>
                <c:pt idx="3060">
                  <c:v>24</c:v>
                </c:pt>
                <c:pt idx="3061">
                  <c:v>24</c:v>
                </c:pt>
                <c:pt idx="3062">
                  <c:v>24</c:v>
                </c:pt>
                <c:pt idx="3063">
                  <c:v>24</c:v>
                </c:pt>
                <c:pt idx="3064">
                  <c:v>24</c:v>
                </c:pt>
                <c:pt idx="3065">
                  <c:v>7</c:v>
                </c:pt>
                <c:pt idx="3066">
                  <c:v>24</c:v>
                </c:pt>
                <c:pt idx="3067">
                  <c:v>24</c:v>
                </c:pt>
                <c:pt idx="3068">
                  <c:v>6</c:v>
                </c:pt>
                <c:pt idx="3069">
                  <c:v>6</c:v>
                </c:pt>
                <c:pt idx="3070">
                  <c:v>6</c:v>
                </c:pt>
                <c:pt idx="3071">
                  <c:v>7</c:v>
                </c:pt>
                <c:pt idx="3072">
                  <c:v>8</c:v>
                </c:pt>
                <c:pt idx="3073">
                  <c:v>6</c:v>
                </c:pt>
                <c:pt idx="3074">
                  <c:v>25</c:v>
                </c:pt>
                <c:pt idx="3075">
                  <c:v>25</c:v>
                </c:pt>
                <c:pt idx="3076">
                  <c:v>7</c:v>
                </c:pt>
                <c:pt idx="3077">
                  <c:v>25</c:v>
                </c:pt>
                <c:pt idx="3078">
                  <c:v>25</c:v>
                </c:pt>
                <c:pt idx="3079">
                  <c:v>25</c:v>
                </c:pt>
                <c:pt idx="3080">
                  <c:v>25</c:v>
                </c:pt>
                <c:pt idx="3081">
                  <c:v>25</c:v>
                </c:pt>
                <c:pt idx="3082">
                  <c:v>25</c:v>
                </c:pt>
                <c:pt idx="3083">
                  <c:v>25</c:v>
                </c:pt>
                <c:pt idx="3084">
                  <c:v>25</c:v>
                </c:pt>
                <c:pt idx="3085">
                  <c:v>25</c:v>
                </c:pt>
                <c:pt idx="3086">
                  <c:v>25</c:v>
                </c:pt>
                <c:pt idx="3087">
                  <c:v>8</c:v>
                </c:pt>
                <c:pt idx="3088">
                  <c:v>25</c:v>
                </c:pt>
                <c:pt idx="3089">
                  <c:v>25</c:v>
                </c:pt>
                <c:pt idx="3090">
                  <c:v>25</c:v>
                </c:pt>
                <c:pt idx="3091">
                  <c:v>25</c:v>
                </c:pt>
                <c:pt idx="3092">
                  <c:v>25</c:v>
                </c:pt>
                <c:pt idx="3093">
                  <c:v>25</c:v>
                </c:pt>
                <c:pt idx="3094">
                  <c:v>25</c:v>
                </c:pt>
                <c:pt idx="3095">
                  <c:v>25</c:v>
                </c:pt>
                <c:pt idx="3096">
                  <c:v>6</c:v>
                </c:pt>
                <c:pt idx="3097">
                  <c:v>6</c:v>
                </c:pt>
                <c:pt idx="3098">
                  <c:v>6</c:v>
                </c:pt>
                <c:pt idx="3099">
                  <c:v>7</c:v>
                </c:pt>
                <c:pt idx="3100">
                  <c:v>7</c:v>
                </c:pt>
                <c:pt idx="3101">
                  <c:v>7</c:v>
                </c:pt>
                <c:pt idx="3102">
                  <c:v>8</c:v>
                </c:pt>
                <c:pt idx="3103">
                  <c:v>8</c:v>
                </c:pt>
                <c:pt idx="3104">
                  <c:v>9</c:v>
                </c:pt>
                <c:pt idx="3105">
                  <c:v>9</c:v>
                </c:pt>
                <c:pt idx="3106">
                  <c:v>9</c:v>
                </c:pt>
                <c:pt idx="3107">
                  <c:v>10</c:v>
                </c:pt>
                <c:pt idx="3108">
                  <c:v>8</c:v>
                </c:pt>
                <c:pt idx="3109">
                  <c:v>10</c:v>
                </c:pt>
                <c:pt idx="3110">
                  <c:v>10</c:v>
                </c:pt>
                <c:pt idx="3111">
                  <c:v>11</c:v>
                </c:pt>
                <c:pt idx="3112">
                  <c:v>11</c:v>
                </c:pt>
                <c:pt idx="3113">
                  <c:v>26</c:v>
                </c:pt>
                <c:pt idx="3114">
                  <c:v>26</c:v>
                </c:pt>
                <c:pt idx="3115">
                  <c:v>26</c:v>
                </c:pt>
                <c:pt idx="3116">
                  <c:v>26</c:v>
                </c:pt>
                <c:pt idx="3117">
                  <c:v>26</c:v>
                </c:pt>
                <c:pt idx="3118">
                  <c:v>26</c:v>
                </c:pt>
                <c:pt idx="3119">
                  <c:v>8</c:v>
                </c:pt>
                <c:pt idx="3120">
                  <c:v>26</c:v>
                </c:pt>
                <c:pt idx="3121">
                  <c:v>26</c:v>
                </c:pt>
                <c:pt idx="3122">
                  <c:v>26</c:v>
                </c:pt>
                <c:pt idx="3123">
                  <c:v>26</c:v>
                </c:pt>
                <c:pt idx="3124">
                  <c:v>26</c:v>
                </c:pt>
                <c:pt idx="3125">
                  <c:v>6</c:v>
                </c:pt>
                <c:pt idx="3126">
                  <c:v>6</c:v>
                </c:pt>
                <c:pt idx="3127">
                  <c:v>6</c:v>
                </c:pt>
                <c:pt idx="3128">
                  <c:v>6</c:v>
                </c:pt>
                <c:pt idx="3129">
                  <c:v>6</c:v>
                </c:pt>
                <c:pt idx="3130">
                  <c:v>9</c:v>
                </c:pt>
                <c:pt idx="3131">
                  <c:v>6</c:v>
                </c:pt>
                <c:pt idx="3132">
                  <c:v>6</c:v>
                </c:pt>
                <c:pt idx="3133">
                  <c:v>6</c:v>
                </c:pt>
                <c:pt idx="3134">
                  <c:v>6</c:v>
                </c:pt>
                <c:pt idx="3135">
                  <c:v>6</c:v>
                </c:pt>
                <c:pt idx="3136">
                  <c:v>6</c:v>
                </c:pt>
                <c:pt idx="3137">
                  <c:v>6</c:v>
                </c:pt>
                <c:pt idx="3138">
                  <c:v>6</c:v>
                </c:pt>
                <c:pt idx="3139">
                  <c:v>6</c:v>
                </c:pt>
                <c:pt idx="3140">
                  <c:v>6</c:v>
                </c:pt>
                <c:pt idx="3141">
                  <c:v>9</c:v>
                </c:pt>
                <c:pt idx="3142">
                  <c:v>6</c:v>
                </c:pt>
                <c:pt idx="3143">
                  <c:v>6</c:v>
                </c:pt>
                <c:pt idx="3144">
                  <c:v>6</c:v>
                </c:pt>
                <c:pt idx="3145">
                  <c:v>6</c:v>
                </c:pt>
                <c:pt idx="3146">
                  <c:v>6</c:v>
                </c:pt>
                <c:pt idx="3147">
                  <c:v>7</c:v>
                </c:pt>
                <c:pt idx="3148">
                  <c:v>26</c:v>
                </c:pt>
                <c:pt idx="3149">
                  <c:v>26</c:v>
                </c:pt>
                <c:pt idx="3150">
                  <c:v>26</c:v>
                </c:pt>
                <c:pt idx="3151">
                  <c:v>26</c:v>
                </c:pt>
                <c:pt idx="3152">
                  <c:v>9</c:v>
                </c:pt>
                <c:pt idx="3153">
                  <c:v>26</c:v>
                </c:pt>
                <c:pt idx="3154">
                  <c:v>26</c:v>
                </c:pt>
                <c:pt idx="3155">
                  <c:v>26</c:v>
                </c:pt>
                <c:pt idx="3156">
                  <c:v>26</c:v>
                </c:pt>
                <c:pt idx="3157">
                  <c:v>26</c:v>
                </c:pt>
                <c:pt idx="3158">
                  <c:v>27</c:v>
                </c:pt>
                <c:pt idx="3159">
                  <c:v>27</c:v>
                </c:pt>
                <c:pt idx="3160">
                  <c:v>27</c:v>
                </c:pt>
                <c:pt idx="3161">
                  <c:v>27</c:v>
                </c:pt>
                <c:pt idx="3162">
                  <c:v>27</c:v>
                </c:pt>
                <c:pt idx="3163">
                  <c:v>10</c:v>
                </c:pt>
                <c:pt idx="3164">
                  <c:v>27</c:v>
                </c:pt>
                <c:pt idx="3165">
                  <c:v>27</c:v>
                </c:pt>
                <c:pt idx="3166">
                  <c:v>27</c:v>
                </c:pt>
                <c:pt idx="3167">
                  <c:v>27</c:v>
                </c:pt>
                <c:pt idx="3168">
                  <c:v>27</c:v>
                </c:pt>
                <c:pt idx="3169">
                  <c:v>27</c:v>
                </c:pt>
                <c:pt idx="3170">
                  <c:v>27</c:v>
                </c:pt>
                <c:pt idx="3171">
                  <c:v>27</c:v>
                </c:pt>
                <c:pt idx="3172">
                  <c:v>27</c:v>
                </c:pt>
                <c:pt idx="3173">
                  <c:v>27</c:v>
                </c:pt>
                <c:pt idx="3174">
                  <c:v>7</c:v>
                </c:pt>
                <c:pt idx="3175">
                  <c:v>10</c:v>
                </c:pt>
                <c:pt idx="3176">
                  <c:v>27</c:v>
                </c:pt>
                <c:pt idx="3177">
                  <c:v>27</c:v>
                </c:pt>
                <c:pt idx="3178">
                  <c:v>27</c:v>
                </c:pt>
                <c:pt idx="3179">
                  <c:v>27</c:v>
                </c:pt>
                <c:pt idx="3180">
                  <c:v>27</c:v>
                </c:pt>
                <c:pt idx="3181">
                  <c:v>26</c:v>
                </c:pt>
                <c:pt idx="3182">
                  <c:v>26</c:v>
                </c:pt>
                <c:pt idx="3183">
                  <c:v>26</c:v>
                </c:pt>
                <c:pt idx="3184">
                  <c:v>26</c:v>
                </c:pt>
                <c:pt idx="3185">
                  <c:v>26</c:v>
                </c:pt>
                <c:pt idx="3186">
                  <c:v>10</c:v>
                </c:pt>
                <c:pt idx="3187">
                  <c:v>26</c:v>
                </c:pt>
                <c:pt idx="3188">
                  <c:v>26</c:v>
                </c:pt>
                <c:pt idx="3189">
                  <c:v>26</c:v>
                </c:pt>
                <c:pt idx="3190">
                  <c:v>26</c:v>
                </c:pt>
                <c:pt idx="3191">
                  <c:v>26</c:v>
                </c:pt>
                <c:pt idx="3192">
                  <c:v>26</c:v>
                </c:pt>
                <c:pt idx="3193">
                  <c:v>26</c:v>
                </c:pt>
                <c:pt idx="3194">
                  <c:v>26</c:v>
                </c:pt>
                <c:pt idx="3195">
                  <c:v>26</c:v>
                </c:pt>
                <c:pt idx="3196">
                  <c:v>26</c:v>
                </c:pt>
                <c:pt idx="3197">
                  <c:v>11</c:v>
                </c:pt>
                <c:pt idx="3198">
                  <c:v>26</c:v>
                </c:pt>
                <c:pt idx="3199">
                  <c:v>26</c:v>
                </c:pt>
                <c:pt idx="3200">
                  <c:v>26</c:v>
                </c:pt>
                <c:pt idx="3201">
                  <c:v>26</c:v>
                </c:pt>
                <c:pt idx="3202">
                  <c:v>26</c:v>
                </c:pt>
                <c:pt idx="3203">
                  <c:v>26</c:v>
                </c:pt>
                <c:pt idx="3204">
                  <c:v>26</c:v>
                </c:pt>
                <c:pt idx="3205">
                  <c:v>26</c:v>
                </c:pt>
                <c:pt idx="3206">
                  <c:v>26</c:v>
                </c:pt>
                <c:pt idx="3207">
                  <c:v>26</c:v>
                </c:pt>
                <c:pt idx="3208">
                  <c:v>26</c:v>
                </c:pt>
                <c:pt idx="3209">
                  <c:v>26</c:v>
                </c:pt>
                <c:pt idx="3210">
                  <c:v>26</c:v>
                </c:pt>
                <c:pt idx="3211">
                  <c:v>26</c:v>
                </c:pt>
                <c:pt idx="3212">
                  <c:v>26</c:v>
                </c:pt>
                <c:pt idx="3213">
                  <c:v>26</c:v>
                </c:pt>
                <c:pt idx="3214">
                  <c:v>26</c:v>
                </c:pt>
                <c:pt idx="3215">
                  <c:v>26</c:v>
                </c:pt>
                <c:pt idx="3216">
                  <c:v>26</c:v>
                </c:pt>
                <c:pt idx="3217">
                  <c:v>26</c:v>
                </c:pt>
                <c:pt idx="3218">
                  <c:v>11</c:v>
                </c:pt>
                <c:pt idx="3219">
                  <c:v>6</c:v>
                </c:pt>
                <c:pt idx="3220">
                  <c:v>6</c:v>
                </c:pt>
                <c:pt idx="3221">
                  <c:v>6</c:v>
                </c:pt>
                <c:pt idx="3222">
                  <c:v>6</c:v>
                </c:pt>
                <c:pt idx="3223">
                  <c:v>6</c:v>
                </c:pt>
                <c:pt idx="3224">
                  <c:v>6</c:v>
                </c:pt>
                <c:pt idx="3225">
                  <c:v>6</c:v>
                </c:pt>
                <c:pt idx="3226">
                  <c:v>6</c:v>
                </c:pt>
                <c:pt idx="3227">
                  <c:v>6</c:v>
                </c:pt>
                <c:pt idx="3228">
                  <c:v>6</c:v>
                </c:pt>
                <c:pt idx="3229">
                  <c:v>11</c:v>
                </c:pt>
                <c:pt idx="3230">
                  <c:v>6</c:v>
                </c:pt>
                <c:pt idx="3231">
                  <c:v>6</c:v>
                </c:pt>
                <c:pt idx="3232">
                  <c:v>6</c:v>
                </c:pt>
                <c:pt idx="3233">
                  <c:v>6</c:v>
                </c:pt>
                <c:pt idx="3234">
                  <c:v>6</c:v>
                </c:pt>
                <c:pt idx="3235">
                  <c:v>6</c:v>
                </c:pt>
                <c:pt idx="3236">
                  <c:v>6</c:v>
                </c:pt>
                <c:pt idx="3237">
                  <c:v>6</c:v>
                </c:pt>
                <c:pt idx="3238">
                  <c:v>6</c:v>
                </c:pt>
                <c:pt idx="3239">
                  <c:v>6</c:v>
                </c:pt>
                <c:pt idx="3240">
                  <c:v>12</c:v>
                </c:pt>
                <c:pt idx="3241">
                  <c:v>7</c:v>
                </c:pt>
                <c:pt idx="3242">
                  <c:v>7</c:v>
                </c:pt>
                <c:pt idx="3243">
                  <c:v>7</c:v>
                </c:pt>
                <c:pt idx="3244">
                  <c:v>6</c:v>
                </c:pt>
                <c:pt idx="3245">
                  <c:v>6</c:v>
                </c:pt>
                <c:pt idx="3246">
                  <c:v>6</c:v>
                </c:pt>
                <c:pt idx="3247">
                  <c:v>6</c:v>
                </c:pt>
                <c:pt idx="3248">
                  <c:v>6</c:v>
                </c:pt>
                <c:pt idx="3249">
                  <c:v>6</c:v>
                </c:pt>
                <c:pt idx="3250">
                  <c:v>6</c:v>
                </c:pt>
                <c:pt idx="3251">
                  <c:v>6</c:v>
                </c:pt>
                <c:pt idx="3252">
                  <c:v>6</c:v>
                </c:pt>
                <c:pt idx="3253">
                  <c:v>6</c:v>
                </c:pt>
                <c:pt idx="3254">
                  <c:v>6</c:v>
                </c:pt>
                <c:pt idx="3255">
                  <c:v>6</c:v>
                </c:pt>
                <c:pt idx="3256">
                  <c:v>6</c:v>
                </c:pt>
                <c:pt idx="3257">
                  <c:v>6</c:v>
                </c:pt>
                <c:pt idx="3258">
                  <c:v>6</c:v>
                </c:pt>
                <c:pt idx="3259">
                  <c:v>6</c:v>
                </c:pt>
                <c:pt idx="3260">
                  <c:v>6</c:v>
                </c:pt>
                <c:pt idx="3261">
                  <c:v>6</c:v>
                </c:pt>
                <c:pt idx="3262">
                  <c:v>6</c:v>
                </c:pt>
                <c:pt idx="3263">
                  <c:v>6</c:v>
                </c:pt>
                <c:pt idx="3264">
                  <c:v>6</c:v>
                </c:pt>
                <c:pt idx="3265">
                  <c:v>6</c:v>
                </c:pt>
                <c:pt idx="3266">
                  <c:v>6</c:v>
                </c:pt>
                <c:pt idx="3267">
                  <c:v>6</c:v>
                </c:pt>
                <c:pt idx="3268">
                  <c:v>28</c:v>
                </c:pt>
                <c:pt idx="3269">
                  <c:v>6</c:v>
                </c:pt>
                <c:pt idx="3270">
                  <c:v>6</c:v>
                </c:pt>
                <c:pt idx="3271">
                  <c:v>6</c:v>
                </c:pt>
                <c:pt idx="3272">
                  <c:v>6</c:v>
                </c:pt>
                <c:pt idx="3273">
                  <c:v>7</c:v>
                </c:pt>
                <c:pt idx="3274">
                  <c:v>6</c:v>
                </c:pt>
                <c:pt idx="3275">
                  <c:v>6</c:v>
                </c:pt>
                <c:pt idx="3276">
                  <c:v>6</c:v>
                </c:pt>
                <c:pt idx="3277">
                  <c:v>6</c:v>
                </c:pt>
                <c:pt idx="3278">
                  <c:v>6</c:v>
                </c:pt>
                <c:pt idx="3279">
                  <c:v>6</c:v>
                </c:pt>
                <c:pt idx="3280">
                  <c:v>6</c:v>
                </c:pt>
                <c:pt idx="3281">
                  <c:v>6</c:v>
                </c:pt>
                <c:pt idx="3282">
                  <c:v>6</c:v>
                </c:pt>
                <c:pt idx="3283">
                  <c:v>6</c:v>
                </c:pt>
                <c:pt idx="3284">
                  <c:v>8</c:v>
                </c:pt>
                <c:pt idx="3285">
                  <c:v>6</c:v>
                </c:pt>
                <c:pt idx="3286">
                  <c:v>6</c:v>
                </c:pt>
                <c:pt idx="3287">
                  <c:v>6</c:v>
                </c:pt>
                <c:pt idx="3288">
                  <c:v>6</c:v>
                </c:pt>
                <c:pt idx="3289">
                  <c:v>6</c:v>
                </c:pt>
                <c:pt idx="3290">
                  <c:v>6</c:v>
                </c:pt>
                <c:pt idx="3291">
                  <c:v>9</c:v>
                </c:pt>
                <c:pt idx="3292">
                  <c:v>9</c:v>
                </c:pt>
                <c:pt idx="3293">
                  <c:v>9</c:v>
                </c:pt>
                <c:pt idx="3294">
                  <c:v>9</c:v>
                </c:pt>
                <c:pt idx="3295">
                  <c:v>6</c:v>
                </c:pt>
                <c:pt idx="3296">
                  <c:v>10</c:v>
                </c:pt>
                <c:pt idx="3297">
                  <c:v>10</c:v>
                </c:pt>
                <c:pt idx="3298">
                  <c:v>10</c:v>
                </c:pt>
                <c:pt idx="3299">
                  <c:v>7</c:v>
                </c:pt>
                <c:pt idx="3300">
                  <c:v>7</c:v>
                </c:pt>
                <c:pt idx="3301">
                  <c:v>7</c:v>
                </c:pt>
                <c:pt idx="3302">
                  <c:v>7</c:v>
                </c:pt>
                <c:pt idx="3303">
                  <c:v>8</c:v>
                </c:pt>
                <c:pt idx="3304">
                  <c:v>8</c:v>
                </c:pt>
                <c:pt idx="3305">
                  <c:v>8</c:v>
                </c:pt>
                <c:pt idx="3306">
                  <c:v>7</c:v>
                </c:pt>
                <c:pt idx="3307">
                  <c:v>6</c:v>
                </c:pt>
                <c:pt idx="3308">
                  <c:v>6</c:v>
                </c:pt>
                <c:pt idx="3309">
                  <c:v>6</c:v>
                </c:pt>
                <c:pt idx="3310">
                  <c:v>7</c:v>
                </c:pt>
                <c:pt idx="3311">
                  <c:v>7</c:v>
                </c:pt>
                <c:pt idx="3312">
                  <c:v>7</c:v>
                </c:pt>
                <c:pt idx="3313">
                  <c:v>7</c:v>
                </c:pt>
                <c:pt idx="3314">
                  <c:v>7</c:v>
                </c:pt>
                <c:pt idx="3315">
                  <c:v>6</c:v>
                </c:pt>
                <c:pt idx="3316">
                  <c:v>6</c:v>
                </c:pt>
                <c:pt idx="3317">
                  <c:v>8</c:v>
                </c:pt>
                <c:pt idx="3318">
                  <c:v>6</c:v>
                </c:pt>
                <c:pt idx="3319">
                  <c:v>7</c:v>
                </c:pt>
                <c:pt idx="3320">
                  <c:v>7</c:v>
                </c:pt>
                <c:pt idx="3321">
                  <c:v>7</c:v>
                </c:pt>
                <c:pt idx="3322">
                  <c:v>7</c:v>
                </c:pt>
                <c:pt idx="3323">
                  <c:v>6</c:v>
                </c:pt>
                <c:pt idx="3324">
                  <c:v>6</c:v>
                </c:pt>
                <c:pt idx="3325">
                  <c:v>6</c:v>
                </c:pt>
                <c:pt idx="3326">
                  <c:v>6</c:v>
                </c:pt>
                <c:pt idx="3327">
                  <c:v>7</c:v>
                </c:pt>
                <c:pt idx="3328">
                  <c:v>6</c:v>
                </c:pt>
                <c:pt idx="3329">
                  <c:v>7</c:v>
                </c:pt>
                <c:pt idx="3330">
                  <c:v>7</c:v>
                </c:pt>
                <c:pt idx="3331">
                  <c:v>7</c:v>
                </c:pt>
                <c:pt idx="3332">
                  <c:v>8</c:v>
                </c:pt>
                <c:pt idx="3333">
                  <c:v>8</c:v>
                </c:pt>
                <c:pt idx="3334">
                  <c:v>8</c:v>
                </c:pt>
                <c:pt idx="3335">
                  <c:v>8</c:v>
                </c:pt>
                <c:pt idx="3336">
                  <c:v>9</c:v>
                </c:pt>
                <c:pt idx="3337">
                  <c:v>9</c:v>
                </c:pt>
                <c:pt idx="3338">
                  <c:v>9</c:v>
                </c:pt>
                <c:pt idx="3339">
                  <c:v>8</c:v>
                </c:pt>
                <c:pt idx="3340">
                  <c:v>9</c:v>
                </c:pt>
                <c:pt idx="3341">
                  <c:v>10</c:v>
                </c:pt>
                <c:pt idx="3342">
                  <c:v>10</c:v>
                </c:pt>
                <c:pt idx="3343">
                  <c:v>10</c:v>
                </c:pt>
                <c:pt idx="3344">
                  <c:v>10</c:v>
                </c:pt>
                <c:pt idx="3345">
                  <c:v>9</c:v>
                </c:pt>
                <c:pt idx="3346">
                  <c:v>11</c:v>
                </c:pt>
                <c:pt idx="3347">
                  <c:v>11</c:v>
                </c:pt>
                <c:pt idx="3348">
                  <c:v>11</c:v>
                </c:pt>
                <c:pt idx="3349">
                  <c:v>10</c:v>
                </c:pt>
                <c:pt idx="3350">
                  <c:v>8</c:v>
                </c:pt>
                <c:pt idx="3351">
                  <c:v>10</c:v>
                </c:pt>
                <c:pt idx="3352">
                  <c:v>10</c:v>
                </c:pt>
                <c:pt idx="3353">
                  <c:v>10</c:v>
                </c:pt>
                <c:pt idx="3354">
                  <c:v>11</c:v>
                </c:pt>
                <c:pt idx="3355">
                  <c:v>11</c:v>
                </c:pt>
                <c:pt idx="3356">
                  <c:v>11</c:v>
                </c:pt>
                <c:pt idx="3357">
                  <c:v>11</c:v>
                </c:pt>
                <c:pt idx="3358">
                  <c:v>6</c:v>
                </c:pt>
                <c:pt idx="3359">
                  <c:v>6</c:v>
                </c:pt>
                <c:pt idx="3360">
                  <c:v>6</c:v>
                </c:pt>
                <c:pt idx="3361">
                  <c:v>9</c:v>
                </c:pt>
                <c:pt idx="3362">
                  <c:v>6</c:v>
                </c:pt>
                <c:pt idx="3363">
                  <c:v>7</c:v>
                </c:pt>
                <c:pt idx="3364">
                  <c:v>7</c:v>
                </c:pt>
                <c:pt idx="3365">
                  <c:v>7</c:v>
                </c:pt>
                <c:pt idx="3366">
                  <c:v>7</c:v>
                </c:pt>
                <c:pt idx="3367">
                  <c:v>8</c:v>
                </c:pt>
                <c:pt idx="3368">
                  <c:v>8</c:v>
                </c:pt>
                <c:pt idx="3369">
                  <c:v>8</c:v>
                </c:pt>
                <c:pt idx="3370">
                  <c:v>8</c:v>
                </c:pt>
                <c:pt idx="3371">
                  <c:v>9</c:v>
                </c:pt>
                <c:pt idx="3372">
                  <c:v>9</c:v>
                </c:pt>
                <c:pt idx="3373">
                  <c:v>9</c:v>
                </c:pt>
                <c:pt idx="3374">
                  <c:v>9</c:v>
                </c:pt>
                <c:pt idx="3375">
                  <c:v>9</c:v>
                </c:pt>
                <c:pt idx="3376">
                  <c:v>6</c:v>
                </c:pt>
                <c:pt idx="3377">
                  <c:v>6</c:v>
                </c:pt>
                <c:pt idx="3378">
                  <c:v>6</c:v>
                </c:pt>
                <c:pt idx="3379">
                  <c:v>6</c:v>
                </c:pt>
                <c:pt idx="3380">
                  <c:v>7</c:v>
                </c:pt>
                <c:pt idx="3381">
                  <c:v>7</c:v>
                </c:pt>
                <c:pt idx="3382">
                  <c:v>7</c:v>
                </c:pt>
                <c:pt idx="3383">
                  <c:v>9</c:v>
                </c:pt>
                <c:pt idx="3384">
                  <c:v>7</c:v>
                </c:pt>
                <c:pt idx="3385">
                  <c:v>7</c:v>
                </c:pt>
                <c:pt idx="3386">
                  <c:v>7</c:v>
                </c:pt>
                <c:pt idx="3387">
                  <c:v>7</c:v>
                </c:pt>
                <c:pt idx="3388">
                  <c:v>8</c:v>
                </c:pt>
                <c:pt idx="3389">
                  <c:v>8</c:v>
                </c:pt>
                <c:pt idx="3390">
                  <c:v>8</c:v>
                </c:pt>
                <c:pt idx="3391">
                  <c:v>8</c:v>
                </c:pt>
                <c:pt idx="3392">
                  <c:v>6</c:v>
                </c:pt>
                <c:pt idx="3393">
                  <c:v>6</c:v>
                </c:pt>
                <c:pt idx="3394">
                  <c:v>8</c:v>
                </c:pt>
                <c:pt idx="3395">
                  <c:v>7</c:v>
                </c:pt>
                <c:pt idx="3396">
                  <c:v>6</c:v>
                </c:pt>
                <c:pt idx="3397">
                  <c:v>6</c:v>
                </c:pt>
                <c:pt idx="3398">
                  <c:v>6</c:v>
                </c:pt>
                <c:pt idx="3399">
                  <c:v>6</c:v>
                </c:pt>
                <c:pt idx="3400">
                  <c:v>6</c:v>
                </c:pt>
                <c:pt idx="3401">
                  <c:v>6</c:v>
                </c:pt>
                <c:pt idx="3402">
                  <c:v>6</c:v>
                </c:pt>
                <c:pt idx="3403">
                  <c:v>6</c:v>
                </c:pt>
                <c:pt idx="3404">
                  <c:v>6</c:v>
                </c:pt>
                <c:pt idx="3405">
                  <c:v>6</c:v>
                </c:pt>
                <c:pt idx="3406">
                  <c:v>8</c:v>
                </c:pt>
                <c:pt idx="3407">
                  <c:v>6</c:v>
                </c:pt>
                <c:pt idx="3408">
                  <c:v>6</c:v>
                </c:pt>
                <c:pt idx="3409">
                  <c:v>6</c:v>
                </c:pt>
                <c:pt idx="3410">
                  <c:v>6</c:v>
                </c:pt>
                <c:pt idx="3411">
                  <c:v>6</c:v>
                </c:pt>
                <c:pt idx="3412">
                  <c:v>6</c:v>
                </c:pt>
                <c:pt idx="3413">
                  <c:v>6</c:v>
                </c:pt>
                <c:pt idx="3414">
                  <c:v>6</c:v>
                </c:pt>
                <c:pt idx="3415">
                  <c:v>6</c:v>
                </c:pt>
                <c:pt idx="3416">
                  <c:v>6</c:v>
                </c:pt>
                <c:pt idx="3417">
                  <c:v>10</c:v>
                </c:pt>
                <c:pt idx="3418">
                  <c:v>27</c:v>
                </c:pt>
                <c:pt idx="3419">
                  <c:v>27</c:v>
                </c:pt>
                <c:pt idx="3420">
                  <c:v>27</c:v>
                </c:pt>
                <c:pt idx="3421">
                  <c:v>27</c:v>
                </c:pt>
                <c:pt idx="3422">
                  <c:v>27</c:v>
                </c:pt>
                <c:pt idx="3423">
                  <c:v>27</c:v>
                </c:pt>
                <c:pt idx="3424">
                  <c:v>27</c:v>
                </c:pt>
                <c:pt idx="3425">
                  <c:v>27</c:v>
                </c:pt>
                <c:pt idx="3426">
                  <c:v>27</c:v>
                </c:pt>
                <c:pt idx="3427">
                  <c:v>27</c:v>
                </c:pt>
                <c:pt idx="3428">
                  <c:v>10</c:v>
                </c:pt>
                <c:pt idx="3429">
                  <c:v>28</c:v>
                </c:pt>
                <c:pt idx="3430">
                  <c:v>27</c:v>
                </c:pt>
                <c:pt idx="3431">
                  <c:v>27</c:v>
                </c:pt>
                <c:pt idx="3432">
                  <c:v>27</c:v>
                </c:pt>
                <c:pt idx="3433">
                  <c:v>27</c:v>
                </c:pt>
                <c:pt idx="3434">
                  <c:v>27</c:v>
                </c:pt>
                <c:pt idx="3435">
                  <c:v>27</c:v>
                </c:pt>
                <c:pt idx="3436">
                  <c:v>27</c:v>
                </c:pt>
                <c:pt idx="3437">
                  <c:v>27</c:v>
                </c:pt>
                <c:pt idx="3438">
                  <c:v>27</c:v>
                </c:pt>
                <c:pt idx="3439">
                  <c:v>27</c:v>
                </c:pt>
                <c:pt idx="3440">
                  <c:v>6</c:v>
                </c:pt>
                <c:pt idx="3441">
                  <c:v>6</c:v>
                </c:pt>
                <c:pt idx="3442">
                  <c:v>6</c:v>
                </c:pt>
                <c:pt idx="3443">
                  <c:v>6</c:v>
                </c:pt>
                <c:pt idx="3444">
                  <c:v>6</c:v>
                </c:pt>
                <c:pt idx="3445">
                  <c:v>6</c:v>
                </c:pt>
                <c:pt idx="3446">
                  <c:v>6</c:v>
                </c:pt>
                <c:pt idx="3447">
                  <c:v>6</c:v>
                </c:pt>
                <c:pt idx="3448">
                  <c:v>6</c:v>
                </c:pt>
                <c:pt idx="3449">
                  <c:v>6</c:v>
                </c:pt>
                <c:pt idx="3450">
                  <c:v>6</c:v>
                </c:pt>
                <c:pt idx="3451">
                  <c:v>6</c:v>
                </c:pt>
                <c:pt idx="3452">
                  <c:v>6</c:v>
                </c:pt>
                <c:pt idx="3453">
                  <c:v>6</c:v>
                </c:pt>
                <c:pt idx="3454">
                  <c:v>6</c:v>
                </c:pt>
                <c:pt idx="3455">
                  <c:v>6</c:v>
                </c:pt>
                <c:pt idx="3456">
                  <c:v>6</c:v>
                </c:pt>
                <c:pt idx="3457">
                  <c:v>6</c:v>
                </c:pt>
                <c:pt idx="3458">
                  <c:v>6</c:v>
                </c:pt>
                <c:pt idx="3459">
                  <c:v>6</c:v>
                </c:pt>
                <c:pt idx="3460">
                  <c:v>6</c:v>
                </c:pt>
                <c:pt idx="3461">
                  <c:v>6</c:v>
                </c:pt>
                <c:pt idx="3462">
                  <c:v>7</c:v>
                </c:pt>
                <c:pt idx="3463">
                  <c:v>7</c:v>
                </c:pt>
                <c:pt idx="3464">
                  <c:v>7</c:v>
                </c:pt>
                <c:pt idx="3465">
                  <c:v>7</c:v>
                </c:pt>
                <c:pt idx="3466">
                  <c:v>7</c:v>
                </c:pt>
                <c:pt idx="3467">
                  <c:v>7</c:v>
                </c:pt>
                <c:pt idx="3468">
                  <c:v>6</c:v>
                </c:pt>
                <c:pt idx="3469">
                  <c:v>6</c:v>
                </c:pt>
                <c:pt idx="3470">
                  <c:v>6</c:v>
                </c:pt>
                <c:pt idx="3471">
                  <c:v>6</c:v>
                </c:pt>
                <c:pt idx="3472">
                  <c:v>7</c:v>
                </c:pt>
                <c:pt idx="3473">
                  <c:v>7</c:v>
                </c:pt>
                <c:pt idx="3474">
                  <c:v>7</c:v>
                </c:pt>
                <c:pt idx="3475">
                  <c:v>8</c:v>
                </c:pt>
                <c:pt idx="3476">
                  <c:v>8</c:v>
                </c:pt>
                <c:pt idx="3477">
                  <c:v>8</c:v>
                </c:pt>
                <c:pt idx="3478">
                  <c:v>9</c:v>
                </c:pt>
                <c:pt idx="3479">
                  <c:v>9</c:v>
                </c:pt>
                <c:pt idx="3480">
                  <c:v>9</c:v>
                </c:pt>
                <c:pt idx="3481">
                  <c:v>10</c:v>
                </c:pt>
                <c:pt idx="3482">
                  <c:v>10</c:v>
                </c:pt>
                <c:pt idx="3483">
                  <c:v>10</c:v>
                </c:pt>
                <c:pt idx="3484">
                  <c:v>11</c:v>
                </c:pt>
                <c:pt idx="3485">
                  <c:v>11</c:v>
                </c:pt>
                <c:pt idx="3486">
                  <c:v>11</c:v>
                </c:pt>
                <c:pt idx="3487">
                  <c:v>12</c:v>
                </c:pt>
                <c:pt idx="3488">
                  <c:v>12</c:v>
                </c:pt>
                <c:pt idx="3489">
                  <c:v>13</c:v>
                </c:pt>
                <c:pt idx="3490">
                  <c:v>6</c:v>
                </c:pt>
                <c:pt idx="3491">
                  <c:v>13</c:v>
                </c:pt>
                <c:pt idx="3492">
                  <c:v>14</c:v>
                </c:pt>
                <c:pt idx="3493">
                  <c:v>14</c:v>
                </c:pt>
                <c:pt idx="3494">
                  <c:v>14</c:v>
                </c:pt>
                <c:pt idx="3495">
                  <c:v>15</c:v>
                </c:pt>
                <c:pt idx="3496">
                  <c:v>15</c:v>
                </c:pt>
                <c:pt idx="3497">
                  <c:v>15</c:v>
                </c:pt>
                <c:pt idx="3498">
                  <c:v>16</c:v>
                </c:pt>
                <c:pt idx="3499">
                  <c:v>16</c:v>
                </c:pt>
                <c:pt idx="3500">
                  <c:v>28</c:v>
                </c:pt>
                <c:pt idx="3501">
                  <c:v>8</c:v>
                </c:pt>
                <c:pt idx="3502">
                  <c:v>6</c:v>
                </c:pt>
                <c:pt idx="3503">
                  <c:v>28</c:v>
                </c:pt>
                <c:pt idx="3504">
                  <c:v>28</c:v>
                </c:pt>
                <c:pt idx="3505">
                  <c:v>28</c:v>
                </c:pt>
                <c:pt idx="3506">
                  <c:v>28</c:v>
                </c:pt>
                <c:pt idx="3507">
                  <c:v>28</c:v>
                </c:pt>
                <c:pt idx="3508">
                  <c:v>28</c:v>
                </c:pt>
                <c:pt idx="3509">
                  <c:v>28</c:v>
                </c:pt>
                <c:pt idx="3510">
                  <c:v>28</c:v>
                </c:pt>
                <c:pt idx="3511">
                  <c:v>28</c:v>
                </c:pt>
                <c:pt idx="3512">
                  <c:v>28</c:v>
                </c:pt>
                <c:pt idx="3513">
                  <c:v>6</c:v>
                </c:pt>
                <c:pt idx="3514">
                  <c:v>28</c:v>
                </c:pt>
                <c:pt idx="3515">
                  <c:v>28</c:v>
                </c:pt>
                <c:pt idx="3516">
                  <c:v>28</c:v>
                </c:pt>
                <c:pt idx="3517">
                  <c:v>28</c:v>
                </c:pt>
                <c:pt idx="3518">
                  <c:v>28</c:v>
                </c:pt>
                <c:pt idx="3519">
                  <c:v>28</c:v>
                </c:pt>
                <c:pt idx="3520">
                  <c:v>28</c:v>
                </c:pt>
                <c:pt idx="3521">
                  <c:v>28</c:v>
                </c:pt>
                <c:pt idx="3522">
                  <c:v>28</c:v>
                </c:pt>
                <c:pt idx="3523">
                  <c:v>7</c:v>
                </c:pt>
                <c:pt idx="3524">
                  <c:v>7</c:v>
                </c:pt>
                <c:pt idx="3525">
                  <c:v>19</c:v>
                </c:pt>
                <c:pt idx="3526">
                  <c:v>6</c:v>
                </c:pt>
                <c:pt idx="3527">
                  <c:v>6</c:v>
                </c:pt>
                <c:pt idx="3528">
                  <c:v>6</c:v>
                </c:pt>
                <c:pt idx="3529">
                  <c:v>29</c:v>
                </c:pt>
                <c:pt idx="3530">
                  <c:v>6</c:v>
                </c:pt>
                <c:pt idx="3531">
                  <c:v>6</c:v>
                </c:pt>
                <c:pt idx="3532">
                  <c:v>6</c:v>
                </c:pt>
                <c:pt idx="3533">
                  <c:v>7</c:v>
                </c:pt>
                <c:pt idx="3534">
                  <c:v>7</c:v>
                </c:pt>
                <c:pt idx="3535">
                  <c:v>8</c:v>
                </c:pt>
                <c:pt idx="3536">
                  <c:v>29</c:v>
                </c:pt>
                <c:pt idx="3537">
                  <c:v>29</c:v>
                </c:pt>
                <c:pt idx="3538">
                  <c:v>29</c:v>
                </c:pt>
                <c:pt idx="3539">
                  <c:v>6</c:v>
                </c:pt>
                <c:pt idx="3540">
                  <c:v>29</c:v>
                </c:pt>
                <c:pt idx="3541">
                  <c:v>29</c:v>
                </c:pt>
                <c:pt idx="3542">
                  <c:v>29</c:v>
                </c:pt>
                <c:pt idx="3543">
                  <c:v>29</c:v>
                </c:pt>
                <c:pt idx="3544">
                  <c:v>29</c:v>
                </c:pt>
                <c:pt idx="3545">
                  <c:v>6</c:v>
                </c:pt>
                <c:pt idx="3546">
                  <c:v>29</c:v>
                </c:pt>
                <c:pt idx="3547">
                  <c:v>29</c:v>
                </c:pt>
                <c:pt idx="3548">
                  <c:v>29</c:v>
                </c:pt>
                <c:pt idx="3549">
                  <c:v>29</c:v>
                </c:pt>
                <c:pt idx="3550">
                  <c:v>29</c:v>
                </c:pt>
                <c:pt idx="3551">
                  <c:v>29</c:v>
                </c:pt>
                <c:pt idx="3552">
                  <c:v>29</c:v>
                </c:pt>
                <c:pt idx="3553">
                  <c:v>6</c:v>
                </c:pt>
                <c:pt idx="3554">
                  <c:v>6</c:v>
                </c:pt>
                <c:pt idx="3555">
                  <c:v>29</c:v>
                </c:pt>
                <c:pt idx="3556">
                  <c:v>7</c:v>
                </c:pt>
                <c:pt idx="3557">
                  <c:v>8</c:v>
                </c:pt>
                <c:pt idx="3558">
                  <c:v>8</c:v>
                </c:pt>
                <c:pt idx="3559">
                  <c:v>29</c:v>
                </c:pt>
                <c:pt idx="3560">
                  <c:v>29</c:v>
                </c:pt>
                <c:pt idx="3561">
                  <c:v>29</c:v>
                </c:pt>
                <c:pt idx="3562">
                  <c:v>8</c:v>
                </c:pt>
                <c:pt idx="3563">
                  <c:v>8</c:v>
                </c:pt>
                <c:pt idx="3564">
                  <c:v>8</c:v>
                </c:pt>
                <c:pt idx="3565">
                  <c:v>8</c:v>
                </c:pt>
                <c:pt idx="3566">
                  <c:v>8</c:v>
                </c:pt>
                <c:pt idx="3567">
                  <c:v>6</c:v>
                </c:pt>
                <c:pt idx="3568">
                  <c:v>8</c:v>
                </c:pt>
                <c:pt idx="3569">
                  <c:v>8</c:v>
                </c:pt>
                <c:pt idx="3570">
                  <c:v>6</c:v>
                </c:pt>
                <c:pt idx="3571">
                  <c:v>29</c:v>
                </c:pt>
                <c:pt idx="3572">
                  <c:v>29</c:v>
                </c:pt>
                <c:pt idx="3573">
                  <c:v>8</c:v>
                </c:pt>
                <c:pt idx="3574">
                  <c:v>6</c:v>
                </c:pt>
                <c:pt idx="3575">
                  <c:v>6</c:v>
                </c:pt>
                <c:pt idx="3576">
                  <c:v>6</c:v>
                </c:pt>
                <c:pt idx="3577">
                  <c:v>6</c:v>
                </c:pt>
                <c:pt idx="3578">
                  <c:v>6</c:v>
                </c:pt>
                <c:pt idx="3579">
                  <c:v>6</c:v>
                </c:pt>
                <c:pt idx="3580">
                  <c:v>6</c:v>
                </c:pt>
                <c:pt idx="3581">
                  <c:v>6</c:v>
                </c:pt>
                <c:pt idx="3582">
                  <c:v>30</c:v>
                </c:pt>
                <c:pt idx="3583">
                  <c:v>30</c:v>
                </c:pt>
                <c:pt idx="3584">
                  <c:v>30</c:v>
                </c:pt>
                <c:pt idx="3585">
                  <c:v>30</c:v>
                </c:pt>
                <c:pt idx="3586">
                  <c:v>30</c:v>
                </c:pt>
                <c:pt idx="3587">
                  <c:v>30</c:v>
                </c:pt>
                <c:pt idx="3588">
                  <c:v>30</c:v>
                </c:pt>
                <c:pt idx="3589">
                  <c:v>7</c:v>
                </c:pt>
                <c:pt idx="3590">
                  <c:v>30</c:v>
                </c:pt>
                <c:pt idx="3591">
                  <c:v>30</c:v>
                </c:pt>
                <c:pt idx="3592">
                  <c:v>30</c:v>
                </c:pt>
                <c:pt idx="3593">
                  <c:v>30</c:v>
                </c:pt>
                <c:pt idx="3594">
                  <c:v>30</c:v>
                </c:pt>
                <c:pt idx="3595">
                  <c:v>30</c:v>
                </c:pt>
                <c:pt idx="3596">
                  <c:v>30</c:v>
                </c:pt>
                <c:pt idx="3597">
                  <c:v>30</c:v>
                </c:pt>
                <c:pt idx="3598">
                  <c:v>30</c:v>
                </c:pt>
                <c:pt idx="3599">
                  <c:v>30</c:v>
                </c:pt>
                <c:pt idx="3600">
                  <c:v>8</c:v>
                </c:pt>
                <c:pt idx="3601">
                  <c:v>30</c:v>
                </c:pt>
                <c:pt idx="3602">
                  <c:v>30</c:v>
                </c:pt>
                <c:pt idx="3603">
                  <c:v>30</c:v>
                </c:pt>
                <c:pt idx="3604">
                  <c:v>9</c:v>
                </c:pt>
                <c:pt idx="3605">
                  <c:v>31</c:v>
                </c:pt>
                <c:pt idx="3606">
                  <c:v>31</c:v>
                </c:pt>
                <c:pt idx="3607">
                  <c:v>31</c:v>
                </c:pt>
                <c:pt idx="3608">
                  <c:v>31</c:v>
                </c:pt>
                <c:pt idx="3609">
                  <c:v>31</c:v>
                </c:pt>
                <c:pt idx="3610">
                  <c:v>31</c:v>
                </c:pt>
                <c:pt idx="3611">
                  <c:v>8</c:v>
                </c:pt>
                <c:pt idx="3612">
                  <c:v>9</c:v>
                </c:pt>
                <c:pt idx="3613">
                  <c:v>31</c:v>
                </c:pt>
                <c:pt idx="3614">
                  <c:v>31</c:v>
                </c:pt>
                <c:pt idx="3615">
                  <c:v>31</c:v>
                </c:pt>
                <c:pt idx="3616">
                  <c:v>31</c:v>
                </c:pt>
                <c:pt idx="3617">
                  <c:v>31</c:v>
                </c:pt>
                <c:pt idx="3618">
                  <c:v>31</c:v>
                </c:pt>
                <c:pt idx="3619">
                  <c:v>31</c:v>
                </c:pt>
                <c:pt idx="3620">
                  <c:v>31</c:v>
                </c:pt>
                <c:pt idx="3621">
                  <c:v>31</c:v>
                </c:pt>
                <c:pt idx="3622">
                  <c:v>31</c:v>
                </c:pt>
                <c:pt idx="3623">
                  <c:v>10</c:v>
                </c:pt>
                <c:pt idx="3624">
                  <c:v>31</c:v>
                </c:pt>
                <c:pt idx="3625">
                  <c:v>31</c:v>
                </c:pt>
                <c:pt idx="3626">
                  <c:v>31</c:v>
                </c:pt>
                <c:pt idx="3627">
                  <c:v>31</c:v>
                </c:pt>
                <c:pt idx="3628">
                  <c:v>10</c:v>
                </c:pt>
                <c:pt idx="3629">
                  <c:v>11</c:v>
                </c:pt>
                <c:pt idx="3630">
                  <c:v>6</c:v>
                </c:pt>
                <c:pt idx="3631">
                  <c:v>11</c:v>
                </c:pt>
                <c:pt idx="3632">
                  <c:v>6</c:v>
                </c:pt>
                <c:pt idx="3633">
                  <c:v>6</c:v>
                </c:pt>
                <c:pt idx="3634">
                  <c:v>6</c:v>
                </c:pt>
                <c:pt idx="3635">
                  <c:v>6</c:v>
                </c:pt>
                <c:pt idx="3636">
                  <c:v>7</c:v>
                </c:pt>
                <c:pt idx="3637">
                  <c:v>6</c:v>
                </c:pt>
                <c:pt idx="3638">
                  <c:v>6</c:v>
                </c:pt>
                <c:pt idx="3639">
                  <c:v>7</c:v>
                </c:pt>
                <c:pt idx="3640">
                  <c:v>6</c:v>
                </c:pt>
                <c:pt idx="3641">
                  <c:v>6</c:v>
                </c:pt>
                <c:pt idx="3642">
                  <c:v>12</c:v>
                </c:pt>
                <c:pt idx="3643">
                  <c:v>6</c:v>
                </c:pt>
                <c:pt idx="3644">
                  <c:v>6</c:v>
                </c:pt>
                <c:pt idx="3645">
                  <c:v>6</c:v>
                </c:pt>
                <c:pt idx="3646">
                  <c:v>6</c:v>
                </c:pt>
                <c:pt idx="3647">
                  <c:v>6</c:v>
                </c:pt>
                <c:pt idx="3648">
                  <c:v>28</c:v>
                </c:pt>
                <c:pt idx="3649">
                  <c:v>6</c:v>
                </c:pt>
                <c:pt idx="3650">
                  <c:v>8</c:v>
                </c:pt>
                <c:pt idx="3651">
                  <c:v>6</c:v>
                </c:pt>
                <c:pt idx="3652">
                  <c:v>13</c:v>
                </c:pt>
                <c:pt idx="3653">
                  <c:v>6</c:v>
                </c:pt>
                <c:pt idx="3654">
                  <c:v>7</c:v>
                </c:pt>
                <c:pt idx="3655">
                  <c:v>14</c:v>
                </c:pt>
                <c:pt idx="3656">
                  <c:v>6</c:v>
                </c:pt>
                <c:pt idx="3657">
                  <c:v>6</c:v>
                </c:pt>
                <c:pt idx="3658">
                  <c:v>6</c:v>
                </c:pt>
                <c:pt idx="3659">
                  <c:v>7</c:v>
                </c:pt>
                <c:pt idx="3660">
                  <c:v>7</c:v>
                </c:pt>
                <c:pt idx="3661">
                  <c:v>7</c:v>
                </c:pt>
                <c:pt idx="3662">
                  <c:v>8</c:v>
                </c:pt>
                <c:pt idx="3663">
                  <c:v>8</c:v>
                </c:pt>
                <c:pt idx="3664">
                  <c:v>6</c:v>
                </c:pt>
                <c:pt idx="3665">
                  <c:v>6</c:v>
                </c:pt>
                <c:pt idx="3666">
                  <c:v>6</c:v>
                </c:pt>
                <c:pt idx="3667">
                  <c:v>6</c:v>
                </c:pt>
                <c:pt idx="3668">
                  <c:v>6</c:v>
                </c:pt>
                <c:pt idx="3669">
                  <c:v>6</c:v>
                </c:pt>
                <c:pt idx="3670">
                  <c:v>6</c:v>
                </c:pt>
                <c:pt idx="3671">
                  <c:v>28</c:v>
                </c:pt>
                <c:pt idx="3672">
                  <c:v>28</c:v>
                </c:pt>
                <c:pt idx="3673">
                  <c:v>6</c:v>
                </c:pt>
                <c:pt idx="3674">
                  <c:v>9</c:v>
                </c:pt>
                <c:pt idx="3675">
                  <c:v>6</c:v>
                </c:pt>
                <c:pt idx="3676">
                  <c:v>6</c:v>
                </c:pt>
                <c:pt idx="3677">
                  <c:v>6</c:v>
                </c:pt>
                <c:pt idx="3678">
                  <c:v>6</c:v>
                </c:pt>
                <c:pt idx="3679">
                  <c:v>7</c:v>
                </c:pt>
                <c:pt idx="3680">
                  <c:v>8</c:v>
                </c:pt>
                <c:pt idx="3681">
                  <c:v>15</c:v>
                </c:pt>
                <c:pt idx="3682">
                  <c:v>9</c:v>
                </c:pt>
                <c:pt idx="3683">
                  <c:v>10</c:v>
                </c:pt>
                <c:pt idx="3684">
                  <c:v>11</c:v>
                </c:pt>
                <c:pt idx="3685">
                  <c:v>16</c:v>
                </c:pt>
                <c:pt idx="3686">
                  <c:v>6</c:v>
                </c:pt>
                <c:pt idx="3687">
                  <c:v>6</c:v>
                </c:pt>
                <c:pt idx="3688">
                  <c:v>28</c:v>
                </c:pt>
                <c:pt idx="3689">
                  <c:v>6</c:v>
                </c:pt>
                <c:pt idx="3690">
                  <c:v>6</c:v>
                </c:pt>
                <c:pt idx="3691">
                  <c:v>6</c:v>
                </c:pt>
                <c:pt idx="3692">
                  <c:v>6</c:v>
                </c:pt>
                <c:pt idx="3693">
                  <c:v>8</c:v>
                </c:pt>
                <c:pt idx="3694">
                  <c:v>12</c:v>
                </c:pt>
                <c:pt idx="3695">
                  <c:v>6</c:v>
                </c:pt>
                <c:pt idx="3696">
                  <c:v>6</c:v>
                </c:pt>
                <c:pt idx="3697">
                  <c:v>7</c:v>
                </c:pt>
                <c:pt idx="3698">
                  <c:v>7</c:v>
                </c:pt>
                <c:pt idx="3699">
                  <c:v>7</c:v>
                </c:pt>
                <c:pt idx="3700">
                  <c:v>8</c:v>
                </c:pt>
                <c:pt idx="3701">
                  <c:v>8</c:v>
                </c:pt>
                <c:pt idx="3702">
                  <c:v>8</c:v>
                </c:pt>
                <c:pt idx="3703">
                  <c:v>9</c:v>
                </c:pt>
                <c:pt idx="3704">
                  <c:v>9</c:v>
                </c:pt>
                <c:pt idx="3705">
                  <c:v>13</c:v>
                </c:pt>
                <c:pt idx="3706">
                  <c:v>9</c:v>
                </c:pt>
                <c:pt idx="3707">
                  <c:v>10</c:v>
                </c:pt>
                <c:pt idx="3708">
                  <c:v>10</c:v>
                </c:pt>
                <c:pt idx="3709">
                  <c:v>10</c:v>
                </c:pt>
                <c:pt idx="3710">
                  <c:v>11</c:v>
                </c:pt>
                <c:pt idx="3711">
                  <c:v>11</c:v>
                </c:pt>
                <c:pt idx="3712">
                  <c:v>11</c:v>
                </c:pt>
                <c:pt idx="3713">
                  <c:v>12</c:v>
                </c:pt>
                <c:pt idx="3714">
                  <c:v>12</c:v>
                </c:pt>
                <c:pt idx="3715">
                  <c:v>13</c:v>
                </c:pt>
                <c:pt idx="3716">
                  <c:v>14</c:v>
                </c:pt>
                <c:pt idx="3717">
                  <c:v>13</c:v>
                </c:pt>
                <c:pt idx="3718">
                  <c:v>6</c:v>
                </c:pt>
                <c:pt idx="3719">
                  <c:v>6</c:v>
                </c:pt>
                <c:pt idx="3720">
                  <c:v>6</c:v>
                </c:pt>
                <c:pt idx="3721">
                  <c:v>6</c:v>
                </c:pt>
                <c:pt idx="3722">
                  <c:v>6</c:v>
                </c:pt>
                <c:pt idx="3723">
                  <c:v>6</c:v>
                </c:pt>
                <c:pt idx="3724">
                  <c:v>6</c:v>
                </c:pt>
                <c:pt idx="3725">
                  <c:v>28</c:v>
                </c:pt>
                <c:pt idx="3726">
                  <c:v>6</c:v>
                </c:pt>
                <c:pt idx="3727">
                  <c:v>14</c:v>
                </c:pt>
                <c:pt idx="3728">
                  <c:v>6</c:v>
                </c:pt>
                <c:pt idx="3729">
                  <c:v>6</c:v>
                </c:pt>
                <c:pt idx="3730">
                  <c:v>6</c:v>
                </c:pt>
                <c:pt idx="3731">
                  <c:v>6</c:v>
                </c:pt>
                <c:pt idx="3732">
                  <c:v>6</c:v>
                </c:pt>
                <c:pt idx="3733">
                  <c:v>6</c:v>
                </c:pt>
                <c:pt idx="3734">
                  <c:v>6</c:v>
                </c:pt>
                <c:pt idx="3735">
                  <c:v>28</c:v>
                </c:pt>
                <c:pt idx="3736">
                  <c:v>28</c:v>
                </c:pt>
                <c:pt idx="3737">
                  <c:v>28</c:v>
                </c:pt>
                <c:pt idx="3738">
                  <c:v>7</c:v>
                </c:pt>
                <c:pt idx="3739">
                  <c:v>28</c:v>
                </c:pt>
                <c:pt idx="3740">
                  <c:v>6</c:v>
                </c:pt>
                <c:pt idx="3741">
                  <c:v>6</c:v>
                </c:pt>
                <c:pt idx="3742">
                  <c:v>6</c:v>
                </c:pt>
                <c:pt idx="3743">
                  <c:v>6</c:v>
                </c:pt>
                <c:pt idx="3744">
                  <c:v>6</c:v>
                </c:pt>
                <c:pt idx="3745">
                  <c:v>28</c:v>
                </c:pt>
                <c:pt idx="3746">
                  <c:v>6</c:v>
                </c:pt>
                <c:pt idx="3747">
                  <c:v>6</c:v>
                </c:pt>
                <c:pt idx="3748">
                  <c:v>6</c:v>
                </c:pt>
                <c:pt idx="3749">
                  <c:v>7</c:v>
                </c:pt>
                <c:pt idx="3750">
                  <c:v>7</c:v>
                </c:pt>
                <c:pt idx="3751">
                  <c:v>7</c:v>
                </c:pt>
                <c:pt idx="3752">
                  <c:v>7</c:v>
                </c:pt>
                <c:pt idx="3753">
                  <c:v>28</c:v>
                </c:pt>
                <c:pt idx="3754">
                  <c:v>6</c:v>
                </c:pt>
                <c:pt idx="3755">
                  <c:v>28</c:v>
                </c:pt>
                <c:pt idx="3756">
                  <c:v>28</c:v>
                </c:pt>
                <c:pt idx="3757">
                  <c:v>28</c:v>
                </c:pt>
                <c:pt idx="3758">
                  <c:v>28</c:v>
                </c:pt>
                <c:pt idx="3759">
                  <c:v>28</c:v>
                </c:pt>
                <c:pt idx="3760">
                  <c:v>7</c:v>
                </c:pt>
                <c:pt idx="3761">
                  <c:v>28</c:v>
                </c:pt>
                <c:pt idx="3762">
                  <c:v>28</c:v>
                </c:pt>
                <c:pt idx="3763">
                  <c:v>28</c:v>
                </c:pt>
                <c:pt idx="3764">
                  <c:v>28</c:v>
                </c:pt>
                <c:pt idx="3765">
                  <c:v>28</c:v>
                </c:pt>
                <c:pt idx="3766">
                  <c:v>28</c:v>
                </c:pt>
                <c:pt idx="3767">
                  <c:v>28</c:v>
                </c:pt>
                <c:pt idx="3768">
                  <c:v>28</c:v>
                </c:pt>
                <c:pt idx="3769">
                  <c:v>28</c:v>
                </c:pt>
                <c:pt idx="3770">
                  <c:v>28</c:v>
                </c:pt>
                <c:pt idx="3771">
                  <c:v>7</c:v>
                </c:pt>
                <c:pt idx="3772">
                  <c:v>28</c:v>
                </c:pt>
                <c:pt idx="3773">
                  <c:v>28</c:v>
                </c:pt>
                <c:pt idx="3774">
                  <c:v>28</c:v>
                </c:pt>
                <c:pt idx="3775">
                  <c:v>28</c:v>
                </c:pt>
                <c:pt idx="3776">
                  <c:v>28</c:v>
                </c:pt>
                <c:pt idx="3777">
                  <c:v>8</c:v>
                </c:pt>
                <c:pt idx="3778">
                  <c:v>8</c:v>
                </c:pt>
                <c:pt idx="3779">
                  <c:v>8</c:v>
                </c:pt>
                <c:pt idx="3780">
                  <c:v>9</c:v>
                </c:pt>
                <c:pt idx="3781">
                  <c:v>9</c:v>
                </c:pt>
                <c:pt idx="3782">
                  <c:v>7</c:v>
                </c:pt>
                <c:pt idx="3783">
                  <c:v>9</c:v>
                </c:pt>
                <c:pt idx="3784">
                  <c:v>10</c:v>
                </c:pt>
                <c:pt idx="3785">
                  <c:v>10</c:v>
                </c:pt>
                <c:pt idx="3786">
                  <c:v>10</c:v>
                </c:pt>
                <c:pt idx="3787">
                  <c:v>11</c:v>
                </c:pt>
                <c:pt idx="3788">
                  <c:v>11</c:v>
                </c:pt>
                <c:pt idx="3789">
                  <c:v>11</c:v>
                </c:pt>
                <c:pt idx="3790">
                  <c:v>11</c:v>
                </c:pt>
                <c:pt idx="3791">
                  <c:v>6</c:v>
                </c:pt>
                <c:pt idx="3792">
                  <c:v>12</c:v>
                </c:pt>
                <c:pt idx="3793">
                  <c:v>7</c:v>
                </c:pt>
                <c:pt idx="3794">
                  <c:v>12</c:v>
                </c:pt>
                <c:pt idx="3795">
                  <c:v>11</c:v>
                </c:pt>
                <c:pt idx="3796">
                  <c:v>13</c:v>
                </c:pt>
                <c:pt idx="3797">
                  <c:v>13</c:v>
                </c:pt>
                <c:pt idx="3798">
                  <c:v>13</c:v>
                </c:pt>
                <c:pt idx="3799">
                  <c:v>12</c:v>
                </c:pt>
                <c:pt idx="3800">
                  <c:v>28</c:v>
                </c:pt>
                <c:pt idx="3801">
                  <c:v>28</c:v>
                </c:pt>
                <c:pt idx="3802">
                  <c:v>6</c:v>
                </c:pt>
                <c:pt idx="3803">
                  <c:v>29</c:v>
                </c:pt>
                <c:pt idx="3804">
                  <c:v>8</c:v>
                </c:pt>
                <c:pt idx="3805">
                  <c:v>7</c:v>
                </c:pt>
                <c:pt idx="3806">
                  <c:v>29</c:v>
                </c:pt>
                <c:pt idx="3807">
                  <c:v>7</c:v>
                </c:pt>
                <c:pt idx="3808">
                  <c:v>30</c:v>
                </c:pt>
                <c:pt idx="3809">
                  <c:v>6</c:v>
                </c:pt>
                <c:pt idx="3810">
                  <c:v>6</c:v>
                </c:pt>
                <c:pt idx="3811">
                  <c:v>6</c:v>
                </c:pt>
                <c:pt idx="3812">
                  <c:v>7</c:v>
                </c:pt>
                <c:pt idx="3813">
                  <c:v>7</c:v>
                </c:pt>
                <c:pt idx="3814">
                  <c:v>7</c:v>
                </c:pt>
                <c:pt idx="3815">
                  <c:v>8</c:v>
                </c:pt>
                <c:pt idx="3816">
                  <c:v>8</c:v>
                </c:pt>
                <c:pt idx="3817">
                  <c:v>8</c:v>
                </c:pt>
                <c:pt idx="3818">
                  <c:v>9</c:v>
                </c:pt>
                <c:pt idx="3819">
                  <c:v>9</c:v>
                </c:pt>
                <c:pt idx="3820">
                  <c:v>9</c:v>
                </c:pt>
                <c:pt idx="3821">
                  <c:v>10</c:v>
                </c:pt>
                <c:pt idx="3822">
                  <c:v>6</c:v>
                </c:pt>
                <c:pt idx="3823">
                  <c:v>6</c:v>
                </c:pt>
                <c:pt idx="3824">
                  <c:v>6</c:v>
                </c:pt>
                <c:pt idx="3825">
                  <c:v>6</c:v>
                </c:pt>
                <c:pt idx="3826">
                  <c:v>6</c:v>
                </c:pt>
                <c:pt idx="3827">
                  <c:v>8</c:v>
                </c:pt>
                <c:pt idx="3828">
                  <c:v>6</c:v>
                </c:pt>
                <c:pt idx="3829">
                  <c:v>6</c:v>
                </c:pt>
                <c:pt idx="3830">
                  <c:v>6</c:v>
                </c:pt>
                <c:pt idx="3831">
                  <c:v>6</c:v>
                </c:pt>
                <c:pt idx="3832">
                  <c:v>6</c:v>
                </c:pt>
                <c:pt idx="3833">
                  <c:v>6</c:v>
                </c:pt>
                <c:pt idx="3834">
                  <c:v>6</c:v>
                </c:pt>
                <c:pt idx="3835">
                  <c:v>6</c:v>
                </c:pt>
                <c:pt idx="3836">
                  <c:v>6</c:v>
                </c:pt>
                <c:pt idx="3837">
                  <c:v>6</c:v>
                </c:pt>
                <c:pt idx="3838">
                  <c:v>8</c:v>
                </c:pt>
                <c:pt idx="3839">
                  <c:v>6</c:v>
                </c:pt>
                <c:pt idx="3840">
                  <c:v>6</c:v>
                </c:pt>
                <c:pt idx="3841">
                  <c:v>6</c:v>
                </c:pt>
                <c:pt idx="3842">
                  <c:v>6</c:v>
                </c:pt>
                <c:pt idx="3843">
                  <c:v>6</c:v>
                </c:pt>
                <c:pt idx="3844">
                  <c:v>6</c:v>
                </c:pt>
                <c:pt idx="3845">
                  <c:v>7</c:v>
                </c:pt>
                <c:pt idx="3846">
                  <c:v>7</c:v>
                </c:pt>
                <c:pt idx="3847">
                  <c:v>7</c:v>
                </c:pt>
                <c:pt idx="3848">
                  <c:v>7</c:v>
                </c:pt>
                <c:pt idx="3849">
                  <c:v>8</c:v>
                </c:pt>
                <c:pt idx="3850">
                  <c:v>7</c:v>
                </c:pt>
                <c:pt idx="3851">
                  <c:v>30</c:v>
                </c:pt>
                <c:pt idx="3852">
                  <c:v>6</c:v>
                </c:pt>
                <c:pt idx="3853">
                  <c:v>6</c:v>
                </c:pt>
                <c:pt idx="3854">
                  <c:v>6</c:v>
                </c:pt>
                <c:pt idx="3855">
                  <c:v>6</c:v>
                </c:pt>
                <c:pt idx="3856">
                  <c:v>6</c:v>
                </c:pt>
                <c:pt idx="3857">
                  <c:v>8</c:v>
                </c:pt>
                <c:pt idx="3858">
                  <c:v>6</c:v>
                </c:pt>
                <c:pt idx="3859">
                  <c:v>6</c:v>
                </c:pt>
                <c:pt idx="3860">
                  <c:v>6</c:v>
                </c:pt>
                <c:pt idx="3861">
                  <c:v>6</c:v>
                </c:pt>
                <c:pt idx="3862">
                  <c:v>6</c:v>
                </c:pt>
                <c:pt idx="3863">
                  <c:v>6</c:v>
                </c:pt>
                <c:pt idx="3864">
                  <c:v>6</c:v>
                </c:pt>
                <c:pt idx="3865">
                  <c:v>6</c:v>
                </c:pt>
                <c:pt idx="3866">
                  <c:v>6</c:v>
                </c:pt>
                <c:pt idx="3867">
                  <c:v>8</c:v>
                </c:pt>
                <c:pt idx="3868">
                  <c:v>6</c:v>
                </c:pt>
                <c:pt idx="3869">
                  <c:v>6</c:v>
                </c:pt>
                <c:pt idx="3870">
                  <c:v>6</c:v>
                </c:pt>
                <c:pt idx="3871">
                  <c:v>6</c:v>
                </c:pt>
                <c:pt idx="3872">
                  <c:v>6</c:v>
                </c:pt>
                <c:pt idx="3873">
                  <c:v>6</c:v>
                </c:pt>
                <c:pt idx="3874">
                  <c:v>6</c:v>
                </c:pt>
                <c:pt idx="3875">
                  <c:v>6</c:v>
                </c:pt>
                <c:pt idx="3876">
                  <c:v>6</c:v>
                </c:pt>
                <c:pt idx="3877">
                  <c:v>6</c:v>
                </c:pt>
                <c:pt idx="3878">
                  <c:v>8</c:v>
                </c:pt>
                <c:pt idx="3879">
                  <c:v>6</c:v>
                </c:pt>
                <c:pt idx="3880">
                  <c:v>6</c:v>
                </c:pt>
                <c:pt idx="3881">
                  <c:v>6</c:v>
                </c:pt>
                <c:pt idx="3882">
                  <c:v>6</c:v>
                </c:pt>
                <c:pt idx="3883">
                  <c:v>6</c:v>
                </c:pt>
                <c:pt idx="3884">
                  <c:v>6</c:v>
                </c:pt>
                <c:pt idx="3885">
                  <c:v>6</c:v>
                </c:pt>
                <c:pt idx="3886">
                  <c:v>6</c:v>
                </c:pt>
                <c:pt idx="3887">
                  <c:v>6</c:v>
                </c:pt>
                <c:pt idx="3888">
                  <c:v>6</c:v>
                </c:pt>
                <c:pt idx="3889">
                  <c:v>9</c:v>
                </c:pt>
                <c:pt idx="3890">
                  <c:v>6</c:v>
                </c:pt>
                <c:pt idx="3891">
                  <c:v>6</c:v>
                </c:pt>
                <c:pt idx="3892">
                  <c:v>6</c:v>
                </c:pt>
                <c:pt idx="3893">
                  <c:v>6</c:v>
                </c:pt>
                <c:pt idx="3894">
                  <c:v>14</c:v>
                </c:pt>
                <c:pt idx="3895">
                  <c:v>14</c:v>
                </c:pt>
                <c:pt idx="3896">
                  <c:v>14</c:v>
                </c:pt>
                <c:pt idx="3897">
                  <c:v>14</c:v>
                </c:pt>
                <c:pt idx="3898">
                  <c:v>6</c:v>
                </c:pt>
                <c:pt idx="3899">
                  <c:v>6</c:v>
                </c:pt>
                <c:pt idx="3900">
                  <c:v>9</c:v>
                </c:pt>
                <c:pt idx="3901">
                  <c:v>6</c:v>
                </c:pt>
                <c:pt idx="3902">
                  <c:v>6</c:v>
                </c:pt>
                <c:pt idx="3903">
                  <c:v>6</c:v>
                </c:pt>
                <c:pt idx="3904">
                  <c:v>6</c:v>
                </c:pt>
                <c:pt idx="3905">
                  <c:v>6</c:v>
                </c:pt>
                <c:pt idx="3906">
                  <c:v>6</c:v>
                </c:pt>
                <c:pt idx="3907">
                  <c:v>6</c:v>
                </c:pt>
                <c:pt idx="3908">
                  <c:v>6</c:v>
                </c:pt>
                <c:pt idx="3909">
                  <c:v>6</c:v>
                </c:pt>
                <c:pt idx="3910">
                  <c:v>6</c:v>
                </c:pt>
                <c:pt idx="3911">
                  <c:v>8</c:v>
                </c:pt>
                <c:pt idx="3912">
                  <c:v>9</c:v>
                </c:pt>
                <c:pt idx="3913">
                  <c:v>6</c:v>
                </c:pt>
                <c:pt idx="3914">
                  <c:v>6</c:v>
                </c:pt>
                <c:pt idx="3915">
                  <c:v>6</c:v>
                </c:pt>
                <c:pt idx="3916">
                  <c:v>6</c:v>
                </c:pt>
                <c:pt idx="3917">
                  <c:v>6</c:v>
                </c:pt>
                <c:pt idx="3918">
                  <c:v>6</c:v>
                </c:pt>
                <c:pt idx="3919">
                  <c:v>6</c:v>
                </c:pt>
                <c:pt idx="3920">
                  <c:v>6</c:v>
                </c:pt>
                <c:pt idx="3921">
                  <c:v>6</c:v>
                </c:pt>
                <c:pt idx="3922">
                  <c:v>6</c:v>
                </c:pt>
                <c:pt idx="3923">
                  <c:v>9</c:v>
                </c:pt>
                <c:pt idx="3924">
                  <c:v>6</c:v>
                </c:pt>
                <c:pt idx="3925">
                  <c:v>30</c:v>
                </c:pt>
                <c:pt idx="3926">
                  <c:v>30</c:v>
                </c:pt>
                <c:pt idx="3927">
                  <c:v>6</c:v>
                </c:pt>
                <c:pt idx="3928">
                  <c:v>6</c:v>
                </c:pt>
                <c:pt idx="3929">
                  <c:v>9</c:v>
                </c:pt>
                <c:pt idx="3930">
                  <c:v>6</c:v>
                </c:pt>
                <c:pt idx="3931">
                  <c:v>6</c:v>
                </c:pt>
                <c:pt idx="3932">
                  <c:v>6</c:v>
                </c:pt>
                <c:pt idx="3933">
                  <c:v>6</c:v>
                </c:pt>
                <c:pt idx="3934">
                  <c:v>6</c:v>
                </c:pt>
                <c:pt idx="3935">
                  <c:v>6</c:v>
                </c:pt>
                <c:pt idx="3936">
                  <c:v>6</c:v>
                </c:pt>
                <c:pt idx="3937">
                  <c:v>6</c:v>
                </c:pt>
                <c:pt idx="3938">
                  <c:v>6</c:v>
                </c:pt>
                <c:pt idx="3939">
                  <c:v>6</c:v>
                </c:pt>
                <c:pt idx="3940">
                  <c:v>9</c:v>
                </c:pt>
                <c:pt idx="3941">
                  <c:v>6</c:v>
                </c:pt>
                <c:pt idx="3942">
                  <c:v>6</c:v>
                </c:pt>
                <c:pt idx="3943">
                  <c:v>6</c:v>
                </c:pt>
                <c:pt idx="3944">
                  <c:v>6</c:v>
                </c:pt>
                <c:pt idx="3945">
                  <c:v>6</c:v>
                </c:pt>
                <c:pt idx="3946">
                  <c:v>6</c:v>
                </c:pt>
                <c:pt idx="3947">
                  <c:v>9</c:v>
                </c:pt>
                <c:pt idx="3948">
                  <c:v>10</c:v>
                </c:pt>
                <c:pt idx="3949">
                  <c:v>10</c:v>
                </c:pt>
                <c:pt idx="3950">
                  <c:v>10</c:v>
                </c:pt>
                <c:pt idx="3951">
                  <c:v>6</c:v>
                </c:pt>
                <c:pt idx="3952">
                  <c:v>10</c:v>
                </c:pt>
                <c:pt idx="3953">
                  <c:v>10</c:v>
                </c:pt>
                <c:pt idx="3954">
                  <c:v>6</c:v>
                </c:pt>
                <c:pt idx="3955">
                  <c:v>8</c:v>
                </c:pt>
                <c:pt idx="3956">
                  <c:v>10</c:v>
                </c:pt>
                <c:pt idx="3957">
                  <c:v>10</c:v>
                </c:pt>
                <c:pt idx="3958">
                  <c:v>6</c:v>
                </c:pt>
                <c:pt idx="3959">
                  <c:v>30</c:v>
                </c:pt>
                <c:pt idx="3960">
                  <c:v>6</c:v>
                </c:pt>
                <c:pt idx="3961">
                  <c:v>30</c:v>
                </c:pt>
                <c:pt idx="3962">
                  <c:v>30</c:v>
                </c:pt>
                <c:pt idx="3963">
                  <c:v>9</c:v>
                </c:pt>
                <c:pt idx="3964">
                  <c:v>6</c:v>
                </c:pt>
                <c:pt idx="3965">
                  <c:v>6</c:v>
                </c:pt>
                <c:pt idx="3966">
                  <c:v>6</c:v>
                </c:pt>
                <c:pt idx="3967">
                  <c:v>6</c:v>
                </c:pt>
                <c:pt idx="3968">
                  <c:v>30</c:v>
                </c:pt>
                <c:pt idx="3969">
                  <c:v>30</c:v>
                </c:pt>
                <c:pt idx="3970">
                  <c:v>30</c:v>
                </c:pt>
                <c:pt idx="3971">
                  <c:v>30</c:v>
                </c:pt>
                <c:pt idx="3972">
                  <c:v>30</c:v>
                </c:pt>
                <c:pt idx="3973">
                  <c:v>30</c:v>
                </c:pt>
                <c:pt idx="3974">
                  <c:v>9</c:v>
                </c:pt>
                <c:pt idx="3975">
                  <c:v>30</c:v>
                </c:pt>
                <c:pt idx="3976">
                  <c:v>30</c:v>
                </c:pt>
                <c:pt idx="3977">
                  <c:v>30</c:v>
                </c:pt>
                <c:pt idx="3978">
                  <c:v>6</c:v>
                </c:pt>
                <c:pt idx="3979">
                  <c:v>6</c:v>
                </c:pt>
                <c:pt idx="3980">
                  <c:v>6</c:v>
                </c:pt>
                <c:pt idx="3981">
                  <c:v>6</c:v>
                </c:pt>
                <c:pt idx="3982">
                  <c:v>30</c:v>
                </c:pt>
                <c:pt idx="3983">
                  <c:v>30</c:v>
                </c:pt>
                <c:pt idx="3984">
                  <c:v>30</c:v>
                </c:pt>
                <c:pt idx="3985">
                  <c:v>10</c:v>
                </c:pt>
                <c:pt idx="3986">
                  <c:v>30</c:v>
                </c:pt>
                <c:pt idx="3987">
                  <c:v>30</c:v>
                </c:pt>
                <c:pt idx="3988">
                  <c:v>30</c:v>
                </c:pt>
                <c:pt idx="3989">
                  <c:v>6</c:v>
                </c:pt>
                <c:pt idx="3990">
                  <c:v>30</c:v>
                </c:pt>
                <c:pt idx="3991">
                  <c:v>30</c:v>
                </c:pt>
                <c:pt idx="3992">
                  <c:v>30</c:v>
                </c:pt>
                <c:pt idx="3993">
                  <c:v>30</c:v>
                </c:pt>
                <c:pt idx="3994">
                  <c:v>30</c:v>
                </c:pt>
                <c:pt idx="3995">
                  <c:v>30</c:v>
                </c:pt>
                <c:pt idx="3996">
                  <c:v>11</c:v>
                </c:pt>
                <c:pt idx="3997">
                  <c:v>30</c:v>
                </c:pt>
                <c:pt idx="3998">
                  <c:v>30</c:v>
                </c:pt>
                <c:pt idx="3999">
                  <c:v>30</c:v>
                </c:pt>
                <c:pt idx="4000">
                  <c:v>30</c:v>
                </c:pt>
                <c:pt idx="4001">
                  <c:v>30</c:v>
                </c:pt>
                <c:pt idx="4002">
                  <c:v>30</c:v>
                </c:pt>
                <c:pt idx="4003">
                  <c:v>30</c:v>
                </c:pt>
                <c:pt idx="4004">
                  <c:v>30</c:v>
                </c:pt>
                <c:pt idx="4005">
                  <c:v>30</c:v>
                </c:pt>
                <c:pt idx="4006">
                  <c:v>30</c:v>
                </c:pt>
                <c:pt idx="4007">
                  <c:v>11</c:v>
                </c:pt>
                <c:pt idx="4008">
                  <c:v>30</c:v>
                </c:pt>
                <c:pt idx="4009">
                  <c:v>30</c:v>
                </c:pt>
                <c:pt idx="4010">
                  <c:v>30</c:v>
                </c:pt>
                <c:pt idx="4011">
                  <c:v>30</c:v>
                </c:pt>
                <c:pt idx="4012">
                  <c:v>30</c:v>
                </c:pt>
                <c:pt idx="4013">
                  <c:v>30</c:v>
                </c:pt>
                <c:pt idx="4014">
                  <c:v>30</c:v>
                </c:pt>
                <c:pt idx="4015">
                  <c:v>30</c:v>
                </c:pt>
                <c:pt idx="4016">
                  <c:v>30</c:v>
                </c:pt>
                <c:pt idx="4017">
                  <c:v>30</c:v>
                </c:pt>
                <c:pt idx="4018">
                  <c:v>12</c:v>
                </c:pt>
                <c:pt idx="4019">
                  <c:v>30</c:v>
                </c:pt>
                <c:pt idx="4020">
                  <c:v>30</c:v>
                </c:pt>
                <c:pt idx="4021">
                  <c:v>30</c:v>
                </c:pt>
                <c:pt idx="4022">
                  <c:v>30</c:v>
                </c:pt>
                <c:pt idx="4023">
                  <c:v>30</c:v>
                </c:pt>
                <c:pt idx="4024">
                  <c:v>30</c:v>
                </c:pt>
                <c:pt idx="4025">
                  <c:v>30</c:v>
                </c:pt>
                <c:pt idx="4026">
                  <c:v>30</c:v>
                </c:pt>
                <c:pt idx="4027">
                  <c:v>30</c:v>
                </c:pt>
                <c:pt idx="4028">
                  <c:v>13</c:v>
                </c:pt>
                <c:pt idx="4029">
                  <c:v>30</c:v>
                </c:pt>
                <c:pt idx="4030">
                  <c:v>30</c:v>
                </c:pt>
                <c:pt idx="4031">
                  <c:v>30</c:v>
                </c:pt>
                <c:pt idx="4032">
                  <c:v>30</c:v>
                </c:pt>
                <c:pt idx="4033">
                  <c:v>30</c:v>
                </c:pt>
                <c:pt idx="4034">
                  <c:v>30</c:v>
                </c:pt>
                <c:pt idx="4035">
                  <c:v>13</c:v>
                </c:pt>
                <c:pt idx="4036">
                  <c:v>30</c:v>
                </c:pt>
                <c:pt idx="4037">
                  <c:v>30</c:v>
                </c:pt>
                <c:pt idx="4038">
                  <c:v>30</c:v>
                </c:pt>
                <c:pt idx="4039">
                  <c:v>30</c:v>
                </c:pt>
                <c:pt idx="4040">
                  <c:v>30</c:v>
                </c:pt>
                <c:pt idx="4041">
                  <c:v>6</c:v>
                </c:pt>
                <c:pt idx="4042">
                  <c:v>6</c:v>
                </c:pt>
                <c:pt idx="4043">
                  <c:v>6</c:v>
                </c:pt>
                <c:pt idx="4044">
                  <c:v>6</c:v>
                </c:pt>
                <c:pt idx="4045">
                  <c:v>6</c:v>
                </c:pt>
                <c:pt idx="4046">
                  <c:v>8</c:v>
                </c:pt>
                <c:pt idx="4047">
                  <c:v>14</c:v>
                </c:pt>
                <c:pt idx="4048">
                  <c:v>6</c:v>
                </c:pt>
                <c:pt idx="4049">
                  <c:v>6</c:v>
                </c:pt>
                <c:pt idx="4050">
                  <c:v>6</c:v>
                </c:pt>
                <c:pt idx="4051">
                  <c:v>6</c:v>
                </c:pt>
                <c:pt idx="4052">
                  <c:v>6</c:v>
                </c:pt>
                <c:pt idx="4053">
                  <c:v>6</c:v>
                </c:pt>
                <c:pt idx="4054">
                  <c:v>6</c:v>
                </c:pt>
                <c:pt idx="4055">
                  <c:v>6</c:v>
                </c:pt>
                <c:pt idx="4056">
                  <c:v>6</c:v>
                </c:pt>
                <c:pt idx="4057">
                  <c:v>6</c:v>
                </c:pt>
                <c:pt idx="4058">
                  <c:v>14</c:v>
                </c:pt>
                <c:pt idx="4059">
                  <c:v>6</c:v>
                </c:pt>
                <c:pt idx="4060">
                  <c:v>6</c:v>
                </c:pt>
                <c:pt idx="4061">
                  <c:v>6</c:v>
                </c:pt>
                <c:pt idx="4062">
                  <c:v>6</c:v>
                </c:pt>
                <c:pt idx="4063">
                  <c:v>6</c:v>
                </c:pt>
                <c:pt idx="4064">
                  <c:v>6</c:v>
                </c:pt>
                <c:pt idx="4065">
                  <c:v>7</c:v>
                </c:pt>
                <c:pt idx="4066">
                  <c:v>7</c:v>
                </c:pt>
                <c:pt idx="4067">
                  <c:v>7</c:v>
                </c:pt>
                <c:pt idx="4068">
                  <c:v>7</c:v>
                </c:pt>
                <c:pt idx="4069">
                  <c:v>14</c:v>
                </c:pt>
                <c:pt idx="4070">
                  <c:v>7</c:v>
                </c:pt>
                <c:pt idx="4071">
                  <c:v>7</c:v>
                </c:pt>
                <c:pt idx="4072">
                  <c:v>7</c:v>
                </c:pt>
                <c:pt idx="4073">
                  <c:v>7</c:v>
                </c:pt>
                <c:pt idx="4074">
                  <c:v>7</c:v>
                </c:pt>
                <c:pt idx="4075">
                  <c:v>7</c:v>
                </c:pt>
                <c:pt idx="4076">
                  <c:v>7</c:v>
                </c:pt>
                <c:pt idx="4077">
                  <c:v>7</c:v>
                </c:pt>
                <c:pt idx="4078">
                  <c:v>7</c:v>
                </c:pt>
                <c:pt idx="4079">
                  <c:v>7</c:v>
                </c:pt>
                <c:pt idx="4080">
                  <c:v>15</c:v>
                </c:pt>
                <c:pt idx="4081">
                  <c:v>7</c:v>
                </c:pt>
                <c:pt idx="4082">
                  <c:v>7</c:v>
                </c:pt>
                <c:pt idx="4083">
                  <c:v>7</c:v>
                </c:pt>
                <c:pt idx="4084">
                  <c:v>7</c:v>
                </c:pt>
                <c:pt idx="4085">
                  <c:v>7</c:v>
                </c:pt>
                <c:pt idx="4086">
                  <c:v>7</c:v>
                </c:pt>
                <c:pt idx="4087">
                  <c:v>7</c:v>
                </c:pt>
                <c:pt idx="4088">
                  <c:v>8</c:v>
                </c:pt>
                <c:pt idx="4089">
                  <c:v>8</c:v>
                </c:pt>
                <c:pt idx="4090">
                  <c:v>8</c:v>
                </c:pt>
                <c:pt idx="4091">
                  <c:v>6</c:v>
                </c:pt>
                <c:pt idx="4092">
                  <c:v>8</c:v>
                </c:pt>
                <c:pt idx="4093">
                  <c:v>8</c:v>
                </c:pt>
                <c:pt idx="4094">
                  <c:v>8</c:v>
                </c:pt>
                <c:pt idx="4095">
                  <c:v>8</c:v>
                </c:pt>
                <c:pt idx="4096">
                  <c:v>8</c:v>
                </c:pt>
                <c:pt idx="4097">
                  <c:v>8</c:v>
                </c:pt>
                <c:pt idx="4098">
                  <c:v>8</c:v>
                </c:pt>
                <c:pt idx="4099">
                  <c:v>8</c:v>
                </c:pt>
                <c:pt idx="4100">
                  <c:v>8</c:v>
                </c:pt>
                <c:pt idx="4101">
                  <c:v>8</c:v>
                </c:pt>
                <c:pt idx="4102">
                  <c:v>7</c:v>
                </c:pt>
                <c:pt idx="4103">
                  <c:v>8</c:v>
                </c:pt>
                <c:pt idx="4104">
                  <c:v>8</c:v>
                </c:pt>
                <c:pt idx="4105">
                  <c:v>8</c:v>
                </c:pt>
                <c:pt idx="4106">
                  <c:v>8</c:v>
                </c:pt>
                <c:pt idx="4107">
                  <c:v>8</c:v>
                </c:pt>
                <c:pt idx="4108">
                  <c:v>8</c:v>
                </c:pt>
                <c:pt idx="4109">
                  <c:v>8</c:v>
                </c:pt>
                <c:pt idx="4110">
                  <c:v>30</c:v>
                </c:pt>
                <c:pt idx="4111">
                  <c:v>30</c:v>
                </c:pt>
                <c:pt idx="4112">
                  <c:v>9</c:v>
                </c:pt>
                <c:pt idx="4113">
                  <c:v>8</c:v>
                </c:pt>
                <c:pt idx="4114">
                  <c:v>9</c:v>
                </c:pt>
                <c:pt idx="4115">
                  <c:v>9</c:v>
                </c:pt>
                <c:pt idx="4116">
                  <c:v>9</c:v>
                </c:pt>
                <c:pt idx="4117">
                  <c:v>9</c:v>
                </c:pt>
                <c:pt idx="4118">
                  <c:v>9</c:v>
                </c:pt>
                <c:pt idx="4119">
                  <c:v>9</c:v>
                </c:pt>
                <c:pt idx="4120">
                  <c:v>9</c:v>
                </c:pt>
                <c:pt idx="4121">
                  <c:v>9</c:v>
                </c:pt>
                <c:pt idx="4122">
                  <c:v>9</c:v>
                </c:pt>
                <c:pt idx="4123">
                  <c:v>9</c:v>
                </c:pt>
                <c:pt idx="4124">
                  <c:v>9</c:v>
                </c:pt>
                <c:pt idx="4125">
                  <c:v>9</c:v>
                </c:pt>
                <c:pt idx="4126">
                  <c:v>9</c:v>
                </c:pt>
                <c:pt idx="4127">
                  <c:v>9</c:v>
                </c:pt>
                <c:pt idx="4128">
                  <c:v>9</c:v>
                </c:pt>
                <c:pt idx="4129">
                  <c:v>9</c:v>
                </c:pt>
                <c:pt idx="4130">
                  <c:v>9</c:v>
                </c:pt>
                <c:pt idx="4131">
                  <c:v>9</c:v>
                </c:pt>
                <c:pt idx="4132">
                  <c:v>9</c:v>
                </c:pt>
                <c:pt idx="4133">
                  <c:v>9</c:v>
                </c:pt>
                <c:pt idx="4134">
                  <c:v>8</c:v>
                </c:pt>
                <c:pt idx="4135">
                  <c:v>9</c:v>
                </c:pt>
                <c:pt idx="4136">
                  <c:v>10</c:v>
                </c:pt>
                <c:pt idx="4137">
                  <c:v>10</c:v>
                </c:pt>
                <c:pt idx="4138">
                  <c:v>10</c:v>
                </c:pt>
                <c:pt idx="4139">
                  <c:v>10</c:v>
                </c:pt>
                <c:pt idx="4140">
                  <c:v>10</c:v>
                </c:pt>
                <c:pt idx="4141">
                  <c:v>10</c:v>
                </c:pt>
                <c:pt idx="4142">
                  <c:v>10</c:v>
                </c:pt>
                <c:pt idx="4143">
                  <c:v>10</c:v>
                </c:pt>
                <c:pt idx="4144">
                  <c:v>10</c:v>
                </c:pt>
                <c:pt idx="4145">
                  <c:v>10</c:v>
                </c:pt>
                <c:pt idx="4146">
                  <c:v>9</c:v>
                </c:pt>
                <c:pt idx="4147">
                  <c:v>10</c:v>
                </c:pt>
                <c:pt idx="4148">
                  <c:v>10</c:v>
                </c:pt>
                <c:pt idx="4149">
                  <c:v>10</c:v>
                </c:pt>
                <c:pt idx="4150">
                  <c:v>10</c:v>
                </c:pt>
                <c:pt idx="4151">
                  <c:v>10</c:v>
                </c:pt>
                <c:pt idx="4152">
                  <c:v>10</c:v>
                </c:pt>
                <c:pt idx="4153">
                  <c:v>10</c:v>
                </c:pt>
                <c:pt idx="4154">
                  <c:v>10</c:v>
                </c:pt>
                <c:pt idx="4155">
                  <c:v>10</c:v>
                </c:pt>
                <c:pt idx="4156">
                  <c:v>10</c:v>
                </c:pt>
                <c:pt idx="4157">
                  <c:v>9</c:v>
                </c:pt>
                <c:pt idx="4158">
                  <c:v>6</c:v>
                </c:pt>
                <c:pt idx="4159">
                  <c:v>9</c:v>
                </c:pt>
                <c:pt idx="4160">
                  <c:v>11</c:v>
                </c:pt>
                <c:pt idx="4161">
                  <c:v>11</c:v>
                </c:pt>
                <c:pt idx="4162">
                  <c:v>11</c:v>
                </c:pt>
                <c:pt idx="4163">
                  <c:v>11</c:v>
                </c:pt>
                <c:pt idx="4164">
                  <c:v>11</c:v>
                </c:pt>
                <c:pt idx="4165">
                  <c:v>11</c:v>
                </c:pt>
                <c:pt idx="4166">
                  <c:v>11</c:v>
                </c:pt>
                <c:pt idx="4167">
                  <c:v>11</c:v>
                </c:pt>
                <c:pt idx="4168">
                  <c:v>11</c:v>
                </c:pt>
                <c:pt idx="4169">
                  <c:v>7</c:v>
                </c:pt>
                <c:pt idx="4170">
                  <c:v>11</c:v>
                </c:pt>
                <c:pt idx="4171">
                  <c:v>11</c:v>
                </c:pt>
                <c:pt idx="4172">
                  <c:v>11</c:v>
                </c:pt>
                <c:pt idx="4173">
                  <c:v>11</c:v>
                </c:pt>
                <c:pt idx="4174">
                  <c:v>11</c:v>
                </c:pt>
                <c:pt idx="4175">
                  <c:v>11</c:v>
                </c:pt>
                <c:pt idx="4176">
                  <c:v>11</c:v>
                </c:pt>
                <c:pt idx="4177">
                  <c:v>11</c:v>
                </c:pt>
                <c:pt idx="4178">
                  <c:v>11</c:v>
                </c:pt>
                <c:pt idx="4179">
                  <c:v>11</c:v>
                </c:pt>
                <c:pt idx="4180">
                  <c:v>8</c:v>
                </c:pt>
                <c:pt idx="4181">
                  <c:v>11</c:v>
                </c:pt>
                <c:pt idx="4182">
                  <c:v>10</c:v>
                </c:pt>
                <c:pt idx="4183">
                  <c:v>12</c:v>
                </c:pt>
                <c:pt idx="4184">
                  <c:v>12</c:v>
                </c:pt>
                <c:pt idx="4185">
                  <c:v>12</c:v>
                </c:pt>
                <c:pt idx="4186">
                  <c:v>12</c:v>
                </c:pt>
                <c:pt idx="4187">
                  <c:v>12</c:v>
                </c:pt>
                <c:pt idx="4188">
                  <c:v>12</c:v>
                </c:pt>
                <c:pt idx="4189">
                  <c:v>12</c:v>
                </c:pt>
                <c:pt idx="4190">
                  <c:v>12</c:v>
                </c:pt>
                <c:pt idx="4191">
                  <c:v>9</c:v>
                </c:pt>
                <c:pt idx="4192">
                  <c:v>12</c:v>
                </c:pt>
                <c:pt idx="4193">
                  <c:v>12</c:v>
                </c:pt>
                <c:pt idx="4194">
                  <c:v>12</c:v>
                </c:pt>
                <c:pt idx="4195">
                  <c:v>12</c:v>
                </c:pt>
                <c:pt idx="4196">
                  <c:v>12</c:v>
                </c:pt>
                <c:pt idx="4197">
                  <c:v>12</c:v>
                </c:pt>
                <c:pt idx="4198">
                  <c:v>12</c:v>
                </c:pt>
                <c:pt idx="4199">
                  <c:v>12</c:v>
                </c:pt>
                <c:pt idx="4200">
                  <c:v>12</c:v>
                </c:pt>
                <c:pt idx="4201">
                  <c:v>12</c:v>
                </c:pt>
                <c:pt idx="4202">
                  <c:v>9</c:v>
                </c:pt>
                <c:pt idx="4203">
                  <c:v>12</c:v>
                </c:pt>
                <c:pt idx="4204">
                  <c:v>12</c:v>
                </c:pt>
                <c:pt idx="4205">
                  <c:v>11</c:v>
                </c:pt>
                <c:pt idx="4206">
                  <c:v>13</c:v>
                </c:pt>
                <c:pt idx="4207">
                  <c:v>13</c:v>
                </c:pt>
                <c:pt idx="4208">
                  <c:v>13</c:v>
                </c:pt>
                <c:pt idx="4209">
                  <c:v>13</c:v>
                </c:pt>
                <c:pt idx="4210">
                  <c:v>13</c:v>
                </c:pt>
                <c:pt idx="4211">
                  <c:v>13</c:v>
                </c:pt>
                <c:pt idx="4212">
                  <c:v>13</c:v>
                </c:pt>
                <c:pt idx="4213">
                  <c:v>6</c:v>
                </c:pt>
                <c:pt idx="4214">
                  <c:v>13</c:v>
                </c:pt>
                <c:pt idx="4215">
                  <c:v>13</c:v>
                </c:pt>
                <c:pt idx="4216">
                  <c:v>13</c:v>
                </c:pt>
                <c:pt idx="4217">
                  <c:v>13</c:v>
                </c:pt>
                <c:pt idx="4218">
                  <c:v>13</c:v>
                </c:pt>
                <c:pt idx="4219">
                  <c:v>13</c:v>
                </c:pt>
                <c:pt idx="4220">
                  <c:v>13</c:v>
                </c:pt>
                <c:pt idx="4221">
                  <c:v>13</c:v>
                </c:pt>
                <c:pt idx="4222">
                  <c:v>13</c:v>
                </c:pt>
                <c:pt idx="4223">
                  <c:v>13</c:v>
                </c:pt>
                <c:pt idx="4224">
                  <c:v>6</c:v>
                </c:pt>
                <c:pt idx="4225">
                  <c:v>13</c:v>
                </c:pt>
                <c:pt idx="4226">
                  <c:v>13</c:v>
                </c:pt>
                <c:pt idx="4227">
                  <c:v>13</c:v>
                </c:pt>
                <c:pt idx="4228">
                  <c:v>12</c:v>
                </c:pt>
                <c:pt idx="4229">
                  <c:v>14</c:v>
                </c:pt>
                <c:pt idx="4230">
                  <c:v>14</c:v>
                </c:pt>
                <c:pt idx="4231">
                  <c:v>14</c:v>
                </c:pt>
                <c:pt idx="4232">
                  <c:v>14</c:v>
                </c:pt>
                <c:pt idx="4233">
                  <c:v>14</c:v>
                </c:pt>
                <c:pt idx="4234">
                  <c:v>14</c:v>
                </c:pt>
                <c:pt idx="4235">
                  <c:v>6</c:v>
                </c:pt>
                <c:pt idx="4236">
                  <c:v>14</c:v>
                </c:pt>
                <c:pt idx="4237">
                  <c:v>14</c:v>
                </c:pt>
                <c:pt idx="4238">
                  <c:v>14</c:v>
                </c:pt>
                <c:pt idx="4239">
                  <c:v>14</c:v>
                </c:pt>
                <c:pt idx="4240">
                  <c:v>14</c:v>
                </c:pt>
                <c:pt idx="4241">
                  <c:v>14</c:v>
                </c:pt>
                <c:pt idx="4242">
                  <c:v>14</c:v>
                </c:pt>
                <c:pt idx="4243">
                  <c:v>14</c:v>
                </c:pt>
                <c:pt idx="4244">
                  <c:v>14</c:v>
                </c:pt>
                <c:pt idx="4245">
                  <c:v>14</c:v>
                </c:pt>
                <c:pt idx="4246">
                  <c:v>6</c:v>
                </c:pt>
                <c:pt idx="4247">
                  <c:v>14</c:v>
                </c:pt>
                <c:pt idx="4248">
                  <c:v>14</c:v>
                </c:pt>
                <c:pt idx="4249">
                  <c:v>14</c:v>
                </c:pt>
                <c:pt idx="4250">
                  <c:v>14</c:v>
                </c:pt>
                <c:pt idx="4251">
                  <c:v>15</c:v>
                </c:pt>
                <c:pt idx="4252">
                  <c:v>15</c:v>
                </c:pt>
                <c:pt idx="4253">
                  <c:v>15</c:v>
                </c:pt>
                <c:pt idx="4254">
                  <c:v>15</c:v>
                </c:pt>
                <c:pt idx="4255">
                  <c:v>15</c:v>
                </c:pt>
                <c:pt idx="4256">
                  <c:v>15</c:v>
                </c:pt>
                <c:pt idx="4257">
                  <c:v>6</c:v>
                </c:pt>
                <c:pt idx="4258">
                  <c:v>15</c:v>
                </c:pt>
                <c:pt idx="4259">
                  <c:v>15</c:v>
                </c:pt>
                <c:pt idx="4260">
                  <c:v>15</c:v>
                </c:pt>
                <c:pt idx="4261">
                  <c:v>15</c:v>
                </c:pt>
                <c:pt idx="4262">
                  <c:v>15</c:v>
                </c:pt>
                <c:pt idx="4263">
                  <c:v>15</c:v>
                </c:pt>
                <c:pt idx="4264">
                  <c:v>15</c:v>
                </c:pt>
                <c:pt idx="4265">
                  <c:v>15</c:v>
                </c:pt>
                <c:pt idx="4266">
                  <c:v>15</c:v>
                </c:pt>
                <c:pt idx="4267">
                  <c:v>15</c:v>
                </c:pt>
                <c:pt idx="4268">
                  <c:v>9</c:v>
                </c:pt>
                <c:pt idx="4269">
                  <c:v>6</c:v>
                </c:pt>
                <c:pt idx="4270">
                  <c:v>15</c:v>
                </c:pt>
                <c:pt idx="4271">
                  <c:v>15</c:v>
                </c:pt>
                <c:pt idx="4272">
                  <c:v>15</c:v>
                </c:pt>
                <c:pt idx="4273">
                  <c:v>15</c:v>
                </c:pt>
                <c:pt idx="4274">
                  <c:v>13</c:v>
                </c:pt>
                <c:pt idx="4275">
                  <c:v>16</c:v>
                </c:pt>
                <c:pt idx="4276">
                  <c:v>16</c:v>
                </c:pt>
                <c:pt idx="4277">
                  <c:v>16</c:v>
                </c:pt>
                <c:pt idx="4278">
                  <c:v>16</c:v>
                </c:pt>
                <c:pt idx="4279">
                  <c:v>16</c:v>
                </c:pt>
                <c:pt idx="4280">
                  <c:v>6</c:v>
                </c:pt>
                <c:pt idx="4281">
                  <c:v>16</c:v>
                </c:pt>
                <c:pt idx="4282">
                  <c:v>16</c:v>
                </c:pt>
                <c:pt idx="4283">
                  <c:v>16</c:v>
                </c:pt>
                <c:pt idx="4284">
                  <c:v>16</c:v>
                </c:pt>
                <c:pt idx="4285">
                  <c:v>16</c:v>
                </c:pt>
                <c:pt idx="4286">
                  <c:v>16</c:v>
                </c:pt>
                <c:pt idx="4287">
                  <c:v>16</c:v>
                </c:pt>
                <c:pt idx="4288">
                  <c:v>16</c:v>
                </c:pt>
                <c:pt idx="4289">
                  <c:v>16</c:v>
                </c:pt>
                <c:pt idx="4290">
                  <c:v>16</c:v>
                </c:pt>
                <c:pt idx="4291">
                  <c:v>7</c:v>
                </c:pt>
                <c:pt idx="4292">
                  <c:v>16</c:v>
                </c:pt>
                <c:pt idx="4293">
                  <c:v>16</c:v>
                </c:pt>
                <c:pt idx="4294">
                  <c:v>16</c:v>
                </c:pt>
                <c:pt idx="4295">
                  <c:v>16</c:v>
                </c:pt>
                <c:pt idx="4296">
                  <c:v>16</c:v>
                </c:pt>
                <c:pt idx="4297">
                  <c:v>14</c:v>
                </c:pt>
                <c:pt idx="4298">
                  <c:v>17</c:v>
                </c:pt>
                <c:pt idx="4299">
                  <c:v>17</c:v>
                </c:pt>
                <c:pt idx="4300">
                  <c:v>17</c:v>
                </c:pt>
                <c:pt idx="4301">
                  <c:v>17</c:v>
                </c:pt>
                <c:pt idx="4302">
                  <c:v>7</c:v>
                </c:pt>
                <c:pt idx="4303">
                  <c:v>17</c:v>
                </c:pt>
                <c:pt idx="4304">
                  <c:v>17</c:v>
                </c:pt>
                <c:pt idx="4305">
                  <c:v>17</c:v>
                </c:pt>
                <c:pt idx="4306">
                  <c:v>17</c:v>
                </c:pt>
                <c:pt idx="4307">
                  <c:v>17</c:v>
                </c:pt>
                <c:pt idx="4308">
                  <c:v>17</c:v>
                </c:pt>
                <c:pt idx="4309">
                  <c:v>17</c:v>
                </c:pt>
                <c:pt idx="4310">
                  <c:v>17</c:v>
                </c:pt>
                <c:pt idx="4311">
                  <c:v>17</c:v>
                </c:pt>
                <c:pt idx="4312">
                  <c:v>17</c:v>
                </c:pt>
                <c:pt idx="4313">
                  <c:v>7</c:v>
                </c:pt>
                <c:pt idx="4314">
                  <c:v>17</c:v>
                </c:pt>
                <c:pt idx="4315">
                  <c:v>17</c:v>
                </c:pt>
                <c:pt idx="4316">
                  <c:v>17</c:v>
                </c:pt>
                <c:pt idx="4317">
                  <c:v>17</c:v>
                </c:pt>
                <c:pt idx="4318">
                  <c:v>17</c:v>
                </c:pt>
                <c:pt idx="4319">
                  <c:v>17</c:v>
                </c:pt>
                <c:pt idx="4320">
                  <c:v>15</c:v>
                </c:pt>
                <c:pt idx="4321">
                  <c:v>18</c:v>
                </c:pt>
                <c:pt idx="4322">
                  <c:v>6</c:v>
                </c:pt>
                <c:pt idx="4323">
                  <c:v>6</c:v>
                </c:pt>
                <c:pt idx="4324">
                  <c:v>7</c:v>
                </c:pt>
                <c:pt idx="4325">
                  <c:v>6</c:v>
                </c:pt>
                <c:pt idx="4326">
                  <c:v>6</c:v>
                </c:pt>
                <c:pt idx="4327">
                  <c:v>6</c:v>
                </c:pt>
                <c:pt idx="4328">
                  <c:v>6</c:v>
                </c:pt>
                <c:pt idx="4329">
                  <c:v>6</c:v>
                </c:pt>
                <c:pt idx="4330">
                  <c:v>6</c:v>
                </c:pt>
                <c:pt idx="4331">
                  <c:v>6</c:v>
                </c:pt>
                <c:pt idx="4332">
                  <c:v>6</c:v>
                </c:pt>
                <c:pt idx="4333">
                  <c:v>6</c:v>
                </c:pt>
                <c:pt idx="4334">
                  <c:v>6</c:v>
                </c:pt>
                <c:pt idx="4335">
                  <c:v>7</c:v>
                </c:pt>
                <c:pt idx="4336">
                  <c:v>6</c:v>
                </c:pt>
                <c:pt idx="4337">
                  <c:v>6</c:v>
                </c:pt>
                <c:pt idx="4338">
                  <c:v>6</c:v>
                </c:pt>
                <c:pt idx="4339">
                  <c:v>6</c:v>
                </c:pt>
                <c:pt idx="4340">
                  <c:v>6</c:v>
                </c:pt>
                <c:pt idx="4341">
                  <c:v>6</c:v>
                </c:pt>
                <c:pt idx="4342">
                  <c:v>6</c:v>
                </c:pt>
                <c:pt idx="4343">
                  <c:v>6</c:v>
                </c:pt>
                <c:pt idx="4344">
                  <c:v>6</c:v>
                </c:pt>
                <c:pt idx="4345">
                  <c:v>7</c:v>
                </c:pt>
                <c:pt idx="4346">
                  <c:v>7</c:v>
                </c:pt>
                <c:pt idx="4347">
                  <c:v>7</c:v>
                </c:pt>
                <c:pt idx="4348">
                  <c:v>7</c:v>
                </c:pt>
                <c:pt idx="4349">
                  <c:v>7</c:v>
                </c:pt>
                <c:pt idx="4350">
                  <c:v>7</c:v>
                </c:pt>
                <c:pt idx="4351">
                  <c:v>7</c:v>
                </c:pt>
                <c:pt idx="4352">
                  <c:v>7</c:v>
                </c:pt>
                <c:pt idx="4353">
                  <c:v>7</c:v>
                </c:pt>
                <c:pt idx="4354">
                  <c:v>7</c:v>
                </c:pt>
                <c:pt idx="4355">
                  <c:v>7</c:v>
                </c:pt>
                <c:pt idx="4356">
                  <c:v>7</c:v>
                </c:pt>
                <c:pt idx="4357">
                  <c:v>7</c:v>
                </c:pt>
                <c:pt idx="4358">
                  <c:v>7</c:v>
                </c:pt>
                <c:pt idx="4359">
                  <c:v>7</c:v>
                </c:pt>
                <c:pt idx="4360">
                  <c:v>7</c:v>
                </c:pt>
                <c:pt idx="4361">
                  <c:v>7</c:v>
                </c:pt>
                <c:pt idx="4362">
                  <c:v>7</c:v>
                </c:pt>
                <c:pt idx="4363">
                  <c:v>7</c:v>
                </c:pt>
                <c:pt idx="4364">
                  <c:v>7</c:v>
                </c:pt>
                <c:pt idx="4365">
                  <c:v>7</c:v>
                </c:pt>
                <c:pt idx="4366">
                  <c:v>7</c:v>
                </c:pt>
                <c:pt idx="4367">
                  <c:v>7</c:v>
                </c:pt>
                <c:pt idx="4368">
                  <c:v>8</c:v>
                </c:pt>
                <c:pt idx="4369">
                  <c:v>8</c:v>
                </c:pt>
                <c:pt idx="4370">
                  <c:v>8</c:v>
                </c:pt>
                <c:pt idx="4371">
                  <c:v>8</c:v>
                </c:pt>
                <c:pt idx="4372">
                  <c:v>8</c:v>
                </c:pt>
                <c:pt idx="4373">
                  <c:v>8</c:v>
                </c:pt>
                <c:pt idx="4374">
                  <c:v>8</c:v>
                </c:pt>
                <c:pt idx="4375">
                  <c:v>8</c:v>
                </c:pt>
                <c:pt idx="4376">
                  <c:v>8</c:v>
                </c:pt>
                <c:pt idx="4377">
                  <c:v>8</c:v>
                </c:pt>
                <c:pt idx="4378">
                  <c:v>8</c:v>
                </c:pt>
                <c:pt idx="4379">
                  <c:v>9</c:v>
                </c:pt>
                <c:pt idx="4380">
                  <c:v>8</c:v>
                </c:pt>
                <c:pt idx="4381">
                  <c:v>8</c:v>
                </c:pt>
                <c:pt idx="4382">
                  <c:v>8</c:v>
                </c:pt>
                <c:pt idx="4383">
                  <c:v>8</c:v>
                </c:pt>
                <c:pt idx="4384">
                  <c:v>8</c:v>
                </c:pt>
                <c:pt idx="4385">
                  <c:v>8</c:v>
                </c:pt>
                <c:pt idx="4386">
                  <c:v>8</c:v>
                </c:pt>
                <c:pt idx="4387">
                  <c:v>8</c:v>
                </c:pt>
                <c:pt idx="4388">
                  <c:v>8</c:v>
                </c:pt>
                <c:pt idx="4389">
                  <c:v>8</c:v>
                </c:pt>
                <c:pt idx="4390">
                  <c:v>8</c:v>
                </c:pt>
                <c:pt idx="4391">
                  <c:v>8</c:v>
                </c:pt>
                <c:pt idx="4392">
                  <c:v>8</c:v>
                </c:pt>
                <c:pt idx="4393">
                  <c:v>9</c:v>
                </c:pt>
                <c:pt idx="4394">
                  <c:v>9</c:v>
                </c:pt>
                <c:pt idx="4395">
                  <c:v>9</c:v>
                </c:pt>
                <c:pt idx="4396">
                  <c:v>9</c:v>
                </c:pt>
                <c:pt idx="4397">
                  <c:v>9</c:v>
                </c:pt>
                <c:pt idx="4398">
                  <c:v>9</c:v>
                </c:pt>
                <c:pt idx="4399">
                  <c:v>9</c:v>
                </c:pt>
                <c:pt idx="4400">
                  <c:v>9</c:v>
                </c:pt>
                <c:pt idx="4401">
                  <c:v>9</c:v>
                </c:pt>
                <c:pt idx="4402">
                  <c:v>8</c:v>
                </c:pt>
                <c:pt idx="4403">
                  <c:v>9</c:v>
                </c:pt>
                <c:pt idx="4404">
                  <c:v>9</c:v>
                </c:pt>
                <c:pt idx="4405">
                  <c:v>9</c:v>
                </c:pt>
                <c:pt idx="4406">
                  <c:v>9</c:v>
                </c:pt>
                <c:pt idx="4407">
                  <c:v>9</c:v>
                </c:pt>
                <c:pt idx="4408">
                  <c:v>9</c:v>
                </c:pt>
                <c:pt idx="4409">
                  <c:v>9</c:v>
                </c:pt>
                <c:pt idx="4410">
                  <c:v>9</c:v>
                </c:pt>
                <c:pt idx="4411">
                  <c:v>9</c:v>
                </c:pt>
                <c:pt idx="4412">
                  <c:v>9</c:v>
                </c:pt>
                <c:pt idx="4413">
                  <c:v>8</c:v>
                </c:pt>
                <c:pt idx="4414">
                  <c:v>9</c:v>
                </c:pt>
                <c:pt idx="4415">
                  <c:v>9</c:v>
                </c:pt>
                <c:pt idx="4416">
                  <c:v>10</c:v>
                </c:pt>
                <c:pt idx="4417">
                  <c:v>10</c:v>
                </c:pt>
                <c:pt idx="4418">
                  <c:v>10</c:v>
                </c:pt>
                <c:pt idx="4419">
                  <c:v>10</c:v>
                </c:pt>
                <c:pt idx="4420">
                  <c:v>10</c:v>
                </c:pt>
                <c:pt idx="4421">
                  <c:v>10</c:v>
                </c:pt>
                <c:pt idx="4422">
                  <c:v>10</c:v>
                </c:pt>
                <c:pt idx="4423">
                  <c:v>10</c:v>
                </c:pt>
                <c:pt idx="4424">
                  <c:v>8</c:v>
                </c:pt>
                <c:pt idx="4425">
                  <c:v>10</c:v>
                </c:pt>
                <c:pt idx="4426">
                  <c:v>10</c:v>
                </c:pt>
                <c:pt idx="4427">
                  <c:v>10</c:v>
                </c:pt>
                <c:pt idx="4428">
                  <c:v>10</c:v>
                </c:pt>
                <c:pt idx="4429">
                  <c:v>10</c:v>
                </c:pt>
                <c:pt idx="4430">
                  <c:v>10</c:v>
                </c:pt>
                <c:pt idx="4431">
                  <c:v>10</c:v>
                </c:pt>
                <c:pt idx="4432">
                  <c:v>10</c:v>
                </c:pt>
                <c:pt idx="4433">
                  <c:v>10</c:v>
                </c:pt>
                <c:pt idx="4434">
                  <c:v>6</c:v>
                </c:pt>
                <c:pt idx="4435">
                  <c:v>8</c:v>
                </c:pt>
                <c:pt idx="4436">
                  <c:v>6</c:v>
                </c:pt>
                <c:pt idx="4437">
                  <c:v>6</c:v>
                </c:pt>
                <c:pt idx="4438">
                  <c:v>6</c:v>
                </c:pt>
                <c:pt idx="4439">
                  <c:v>6</c:v>
                </c:pt>
                <c:pt idx="4440">
                  <c:v>6</c:v>
                </c:pt>
                <c:pt idx="4441">
                  <c:v>6</c:v>
                </c:pt>
                <c:pt idx="4442">
                  <c:v>6</c:v>
                </c:pt>
                <c:pt idx="4443">
                  <c:v>6</c:v>
                </c:pt>
                <c:pt idx="4444">
                  <c:v>6</c:v>
                </c:pt>
                <c:pt idx="4445">
                  <c:v>6</c:v>
                </c:pt>
                <c:pt idx="4446">
                  <c:v>9</c:v>
                </c:pt>
                <c:pt idx="4447">
                  <c:v>6</c:v>
                </c:pt>
                <c:pt idx="4448">
                  <c:v>6</c:v>
                </c:pt>
                <c:pt idx="4449">
                  <c:v>6</c:v>
                </c:pt>
                <c:pt idx="4450">
                  <c:v>6</c:v>
                </c:pt>
                <c:pt idx="4451">
                  <c:v>6</c:v>
                </c:pt>
                <c:pt idx="4452">
                  <c:v>6</c:v>
                </c:pt>
                <c:pt idx="4453">
                  <c:v>6</c:v>
                </c:pt>
                <c:pt idx="4454">
                  <c:v>6</c:v>
                </c:pt>
                <c:pt idx="4455">
                  <c:v>6</c:v>
                </c:pt>
                <c:pt idx="4456">
                  <c:v>6</c:v>
                </c:pt>
                <c:pt idx="4457">
                  <c:v>9</c:v>
                </c:pt>
                <c:pt idx="4458">
                  <c:v>8</c:v>
                </c:pt>
                <c:pt idx="4459">
                  <c:v>9</c:v>
                </c:pt>
                <c:pt idx="4460">
                  <c:v>10</c:v>
                </c:pt>
                <c:pt idx="4461">
                  <c:v>6</c:v>
                </c:pt>
                <c:pt idx="4462">
                  <c:v>9</c:v>
                </c:pt>
                <c:pt idx="4463">
                  <c:v>6</c:v>
                </c:pt>
                <c:pt idx="4464">
                  <c:v>6</c:v>
                </c:pt>
                <c:pt idx="4465">
                  <c:v>6</c:v>
                </c:pt>
                <c:pt idx="4466">
                  <c:v>6</c:v>
                </c:pt>
                <c:pt idx="4467">
                  <c:v>6</c:v>
                </c:pt>
                <c:pt idx="4468">
                  <c:v>9</c:v>
                </c:pt>
                <c:pt idx="4469">
                  <c:v>6</c:v>
                </c:pt>
                <c:pt idx="4470">
                  <c:v>6</c:v>
                </c:pt>
                <c:pt idx="4471">
                  <c:v>6</c:v>
                </c:pt>
                <c:pt idx="4472">
                  <c:v>6</c:v>
                </c:pt>
                <c:pt idx="4473">
                  <c:v>6</c:v>
                </c:pt>
                <c:pt idx="4474">
                  <c:v>6</c:v>
                </c:pt>
                <c:pt idx="4475">
                  <c:v>6</c:v>
                </c:pt>
                <c:pt idx="4476">
                  <c:v>6</c:v>
                </c:pt>
                <c:pt idx="4477">
                  <c:v>6</c:v>
                </c:pt>
                <c:pt idx="4478">
                  <c:v>6</c:v>
                </c:pt>
                <c:pt idx="4479">
                  <c:v>9</c:v>
                </c:pt>
                <c:pt idx="4480">
                  <c:v>9</c:v>
                </c:pt>
                <c:pt idx="4481">
                  <c:v>6</c:v>
                </c:pt>
                <c:pt idx="4482">
                  <c:v>6</c:v>
                </c:pt>
                <c:pt idx="4483">
                  <c:v>6</c:v>
                </c:pt>
                <c:pt idx="4484">
                  <c:v>6</c:v>
                </c:pt>
                <c:pt idx="4485">
                  <c:v>6</c:v>
                </c:pt>
                <c:pt idx="4486">
                  <c:v>6</c:v>
                </c:pt>
                <c:pt idx="4487">
                  <c:v>6</c:v>
                </c:pt>
                <c:pt idx="4488">
                  <c:v>6</c:v>
                </c:pt>
                <c:pt idx="4489">
                  <c:v>6</c:v>
                </c:pt>
                <c:pt idx="4490">
                  <c:v>6</c:v>
                </c:pt>
                <c:pt idx="4491">
                  <c:v>9</c:v>
                </c:pt>
                <c:pt idx="4492">
                  <c:v>6</c:v>
                </c:pt>
                <c:pt idx="4493">
                  <c:v>6</c:v>
                </c:pt>
                <c:pt idx="4494">
                  <c:v>6</c:v>
                </c:pt>
                <c:pt idx="4495">
                  <c:v>6</c:v>
                </c:pt>
                <c:pt idx="4496">
                  <c:v>6</c:v>
                </c:pt>
                <c:pt idx="4497">
                  <c:v>6</c:v>
                </c:pt>
                <c:pt idx="4498">
                  <c:v>6</c:v>
                </c:pt>
                <c:pt idx="4499">
                  <c:v>6</c:v>
                </c:pt>
                <c:pt idx="4500">
                  <c:v>7</c:v>
                </c:pt>
                <c:pt idx="4501">
                  <c:v>7</c:v>
                </c:pt>
                <c:pt idx="4502">
                  <c:v>9</c:v>
                </c:pt>
                <c:pt idx="4503">
                  <c:v>7</c:v>
                </c:pt>
                <c:pt idx="4504">
                  <c:v>7</c:v>
                </c:pt>
                <c:pt idx="4505">
                  <c:v>7</c:v>
                </c:pt>
                <c:pt idx="4506">
                  <c:v>7</c:v>
                </c:pt>
                <c:pt idx="4507">
                  <c:v>7</c:v>
                </c:pt>
                <c:pt idx="4508">
                  <c:v>7</c:v>
                </c:pt>
                <c:pt idx="4509">
                  <c:v>7</c:v>
                </c:pt>
                <c:pt idx="4510">
                  <c:v>7</c:v>
                </c:pt>
                <c:pt idx="4511">
                  <c:v>7</c:v>
                </c:pt>
                <c:pt idx="4512">
                  <c:v>7</c:v>
                </c:pt>
                <c:pt idx="4513">
                  <c:v>10</c:v>
                </c:pt>
                <c:pt idx="4514">
                  <c:v>7</c:v>
                </c:pt>
                <c:pt idx="4515">
                  <c:v>7</c:v>
                </c:pt>
                <c:pt idx="4516">
                  <c:v>7</c:v>
                </c:pt>
                <c:pt idx="4517">
                  <c:v>7</c:v>
                </c:pt>
                <c:pt idx="4518">
                  <c:v>7</c:v>
                </c:pt>
                <c:pt idx="4519">
                  <c:v>7</c:v>
                </c:pt>
                <c:pt idx="4520">
                  <c:v>7</c:v>
                </c:pt>
                <c:pt idx="4521">
                  <c:v>7</c:v>
                </c:pt>
                <c:pt idx="4522">
                  <c:v>7</c:v>
                </c:pt>
                <c:pt idx="4523">
                  <c:v>8</c:v>
                </c:pt>
                <c:pt idx="4524">
                  <c:v>10</c:v>
                </c:pt>
                <c:pt idx="4525">
                  <c:v>8</c:v>
                </c:pt>
                <c:pt idx="4526">
                  <c:v>8</c:v>
                </c:pt>
                <c:pt idx="4527">
                  <c:v>8</c:v>
                </c:pt>
                <c:pt idx="4528">
                  <c:v>8</c:v>
                </c:pt>
                <c:pt idx="4529">
                  <c:v>8</c:v>
                </c:pt>
                <c:pt idx="4530">
                  <c:v>8</c:v>
                </c:pt>
                <c:pt idx="4531">
                  <c:v>8</c:v>
                </c:pt>
                <c:pt idx="4532">
                  <c:v>8</c:v>
                </c:pt>
                <c:pt idx="4533">
                  <c:v>8</c:v>
                </c:pt>
                <c:pt idx="4534">
                  <c:v>8</c:v>
                </c:pt>
                <c:pt idx="4535">
                  <c:v>10</c:v>
                </c:pt>
                <c:pt idx="4536">
                  <c:v>8</c:v>
                </c:pt>
                <c:pt idx="4537">
                  <c:v>8</c:v>
                </c:pt>
                <c:pt idx="4538">
                  <c:v>8</c:v>
                </c:pt>
                <c:pt idx="4539">
                  <c:v>8</c:v>
                </c:pt>
                <c:pt idx="4540">
                  <c:v>8</c:v>
                </c:pt>
                <c:pt idx="4541">
                  <c:v>8</c:v>
                </c:pt>
                <c:pt idx="4542">
                  <c:v>8</c:v>
                </c:pt>
                <c:pt idx="4543">
                  <c:v>8</c:v>
                </c:pt>
                <c:pt idx="4544">
                  <c:v>8</c:v>
                </c:pt>
                <c:pt idx="4545">
                  <c:v>8</c:v>
                </c:pt>
                <c:pt idx="4546">
                  <c:v>10</c:v>
                </c:pt>
                <c:pt idx="4547">
                  <c:v>9</c:v>
                </c:pt>
                <c:pt idx="4548">
                  <c:v>9</c:v>
                </c:pt>
                <c:pt idx="4549">
                  <c:v>9</c:v>
                </c:pt>
                <c:pt idx="4550">
                  <c:v>9</c:v>
                </c:pt>
                <c:pt idx="4551">
                  <c:v>9</c:v>
                </c:pt>
                <c:pt idx="4552">
                  <c:v>9</c:v>
                </c:pt>
                <c:pt idx="4553">
                  <c:v>9</c:v>
                </c:pt>
                <c:pt idx="4554">
                  <c:v>9</c:v>
                </c:pt>
                <c:pt idx="4555">
                  <c:v>9</c:v>
                </c:pt>
                <c:pt idx="4556">
                  <c:v>9</c:v>
                </c:pt>
                <c:pt idx="4557">
                  <c:v>10</c:v>
                </c:pt>
                <c:pt idx="4558">
                  <c:v>9</c:v>
                </c:pt>
                <c:pt idx="4559">
                  <c:v>9</c:v>
                </c:pt>
                <c:pt idx="4560">
                  <c:v>9</c:v>
                </c:pt>
                <c:pt idx="4561">
                  <c:v>9</c:v>
                </c:pt>
                <c:pt idx="4562">
                  <c:v>9</c:v>
                </c:pt>
                <c:pt idx="4563">
                  <c:v>9</c:v>
                </c:pt>
                <c:pt idx="4564">
                  <c:v>9</c:v>
                </c:pt>
                <c:pt idx="4565">
                  <c:v>9</c:v>
                </c:pt>
                <c:pt idx="4566">
                  <c:v>9</c:v>
                </c:pt>
                <c:pt idx="4567">
                  <c:v>9</c:v>
                </c:pt>
                <c:pt idx="4568">
                  <c:v>10</c:v>
                </c:pt>
                <c:pt idx="4569">
                  <c:v>9</c:v>
                </c:pt>
                <c:pt idx="4570">
                  <c:v>10</c:v>
                </c:pt>
                <c:pt idx="4571">
                  <c:v>10</c:v>
                </c:pt>
                <c:pt idx="4572">
                  <c:v>10</c:v>
                </c:pt>
                <c:pt idx="4573">
                  <c:v>10</c:v>
                </c:pt>
                <c:pt idx="4574">
                  <c:v>10</c:v>
                </c:pt>
                <c:pt idx="4575">
                  <c:v>10</c:v>
                </c:pt>
                <c:pt idx="4576">
                  <c:v>10</c:v>
                </c:pt>
                <c:pt idx="4577">
                  <c:v>10</c:v>
                </c:pt>
                <c:pt idx="4578">
                  <c:v>10</c:v>
                </c:pt>
                <c:pt idx="4579">
                  <c:v>10</c:v>
                </c:pt>
                <c:pt idx="4580">
                  <c:v>10</c:v>
                </c:pt>
                <c:pt idx="4581">
                  <c:v>10</c:v>
                </c:pt>
                <c:pt idx="4582">
                  <c:v>10</c:v>
                </c:pt>
                <c:pt idx="4583">
                  <c:v>10</c:v>
                </c:pt>
                <c:pt idx="4584">
                  <c:v>10</c:v>
                </c:pt>
                <c:pt idx="4585">
                  <c:v>10</c:v>
                </c:pt>
                <c:pt idx="4586">
                  <c:v>10</c:v>
                </c:pt>
                <c:pt idx="4587">
                  <c:v>10</c:v>
                </c:pt>
                <c:pt idx="4588">
                  <c:v>10</c:v>
                </c:pt>
                <c:pt idx="4589">
                  <c:v>10</c:v>
                </c:pt>
                <c:pt idx="4590">
                  <c:v>9</c:v>
                </c:pt>
                <c:pt idx="4591">
                  <c:v>11</c:v>
                </c:pt>
                <c:pt idx="4592">
                  <c:v>10</c:v>
                </c:pt>
                <c:pt idx="4593">
                  <c:v>10</c:v>
                </c:pt>
                <c:pt idx="4594">
                  <c:v>11</c:v>
                </c:pt>
                <c:pt idx="4595">
                  <c:v>11</c:v>
                </c:pt>
                <c:pt idx="4596">
                  <c:v>11</c:v>
                </c:pt>
                <c:pt idx="4597">
                  <c:v>11</c:v>
                </c:pt>
                <c:pt idx="4598">
                  <c:v>11</c:v>
                </c:pt>
                <c:pt idx="4599">
                  <c:v>11</c:v>
                </c:pt>
                <c:pt idx="4600">
                  <c:v>11</c:v>
                </c:pt>
                <c:pt idx="4601">
                  <c:v>11</c:v>
                </c:pt>
                <c:pt idx="4602">
                  <c:v>11</c:v>
                </c:pt>
                <c:pt idx="4603">
                  <c:v>11</c:v>
                </c:pt>
                <c:pt idx="4604">
                  <c:v>11</c:v>
                </c:pt>
                <c:pt idx="4605">
                  <c:v>11</c:v>
                </c:pt>
                <c:pt idx="4606">
                  <c:v>11</c:v>
                </c:pt>
                <c:pt idx="4607">
                  <c:v>11</c:v>
                </c:pt>
                <c:pt idx="4608">
                  <c:v>11</c:v>
                </c:pt>
                <c:pt idx="4609">
                  <c:v>11</c:v>
                </c:pt>
                <c:pt idx="4610">
                  <c:v>11</c:v>
                </c:pt>
                <c:pt idx="4611">
                  <c:v>11</c:v>
                </c:pt>
                <c:pt idx="4612">
                  <c:v>11</c:v>
                </c:pt>
                <c:pt idx="4613">
                  <c:v>11</c:v>
                </c:pt>
                <c:pt idx="4614">
                  <c:v>11</c:v>
                </c:pt>
                <c:pt idx="4615">
                  <c:v>11</c:v>
                </c:pt>
                <c:pt idx="4616">
                  <c:v>11</c:v>
                </c:pt>
                <c:pt idx="4617">
                  <c:v>12</c:v>
                </c:pt>
                <c:pt idx="4618">
                  <c:v>12</c:v>
                </c:pt>
                <c:pt idx="4619">
                  <c:v>12</c:v>
                </c:pt>
                <c:pt idx="4620">
                  <c:v>12</c:v>
                </c:pt>
                <c:pt idx="4621">
                  <c:v>12</c:v>
                </c:pt>
                <c:pt idx="4622">
                  <c:v>12</c:v>
                </c:pt>
                <c:pt idx="4623">
                  <c:v>12</c:v>
                </c:pt>
                <c:pt idx="4624">
                  <c:v>11</c:v>
                </c:pt>
                <c:pt idx="4625">
                  <c:v>12</c:v>
                </c:pt>
                <c:pt idx="4626">
                  <c:v>12</c:v>
                </c:pt>
                <c:pt idx="4627">
                  <c:v>12</c:v>
                </c:pt>
                <c:pt idx="4628">
                  <c:v>12</c:v>
                </c:pt>
                <c:pt idx="4629">
                  <c:v>12</c:v>
                </c:pt>
                <c:pt idx="4630">
                  <c:v>12</c:v>
                </c:pt>
                <c:pt idx="4631">
                  <c:v>12</c:v>
                </c:pt>
                <c:pt idx="4632">
                  <c:v>12</c:v>
                </c:pt>
                <c:pt idx="4633">
                  <c:v>12</c:v>
                </c:pt>
                <c:pt idx="4634">
                  <c:v>12</c:v>
                </c:pt>
                <c:pt idx="4635">
                  <c:v>11</c:v>
                </c:pt>
                <c:pt idx="4636">
                  <c:v>12</c:v>
                </c:pt>
                <c:pt idx="4637">
                  <c:v>12</c:v>
                </c:pt>
                <c:pt idx="4638">
                  <c:v>12</c:v>
                </c:pt>
                <c:pt idx="4639">
                  <c:v>12</c:v>
                </c:pt>
                <c:pt idx="4640">
                  <c:v>13</c:v>
                </c:pt>
                <c:pt idx="4641">
                  <c:v>13</c:v>
                </c:pt>
                <c:pt idx="4642">
                  <c:v>13</c:v>
                </c:pt>
                <c:pt idx="4643">
                  <c:v>13</c:v>
                </c:pt>
                <c:pt idx="4644">
                  <c:v>13</c:v>
                </c:pt>
                <c:pt idx="4645">
                  <c:v>13</c:v>
                </c:pt>
                <c:pt idx="4646">
                  <c:v>11</c:v>
                </c:pt>
                <c:pt idx="4647">
                  <c:v>13</c:v>
                </c:pt>
                <c:pt idx="4648">
                  <c:v>13</c:v>
                </c:pt>
                <c:pt idx="4649">
                  <c:v>13</c:v>
                </c:pt>
                <c:pt idx="4650">
                  <c:v>13</c:v>
                </c:pt>
                <c:pt idx="4651">
                  <c:v>13</c:v>
                </c:pt>
                <c:pt idx="4652">
                  <c:v>13</c:v>
                </c:pt>
                <c:pt idx="4653">
                  <c:v>13</c:v>
                </c:pt>
                <c:pt idx="4654">
                  <c:v>13</c:v>
                </c:pt>
                <c:pt idx="4655">
                  <c:v>13</c:v>
                </c:pt>
                <c:pt idx="4656">
                  <c:v>13</c:v>
                </c:pt>
                <c:pt idx="4657">
                  <c:v>11</c:v>
                </c:pt>
                <c:pt idx="4658">
                  <c:v>13</c:v>
                </c:pt>
                <c:pt idx="4659">
                  <c:v>13</c:v>
                </c:pt>
                <c:pt idx="4660">
                  <c:v>13</c:v>
                </c:pt>
                <c:pt idx="4661">
                  <c:v>13</c:v>
                </c:pt>
                <c:pt idx="4662">
                  <c:v>13</c:v>
                </c:pt>
                <c:pt idx="4663">
                  <c:v>14</c:v>
                </c:pt>
                <c:pt idx="4664">
                  <c:v>14</c:v>
                </c:pt>
                <c:pt idx="4665">
                  <c:v>14</c:v>
                </c:pt>
                <c:pt idx="4666">
                  <c:v>14</c:v>
                </c:pt>
                <c:pt idx="4667">
                  <c:v>14</c:v>
                </c:pt>
                <c:pt idx="4668">
                  <c:v>11</c:v>
                </c:pt>
                <c:pt idx="4669">
                  <c:v>14</c:v>
                </c:pt>
                <c:pt idx="4670">
                  <c:v>14</c:v>
                </c:pt>
                <c:pt idx="4671">
                  <c:v>14</c:v>
                </c:pt>
                <c:pt idx="4672">
                  <c:v>14</c:v>
                </c:pt>
                <c:pt idx="4673">
                  <c:v>14</c:v>
                </c:pt>
                <c:pt idx="4674">
                  <c:v>14</c:v>
                </c:pt>
                <c:pt idx="4675">
                  <c:v>14</c:v>
                </c:pt>
                <c:pt idx="4676">
                  <c:v>14</c:v>
                </c:pt>
                <c:pt idx="4677">
                  <c:v>14</c:v>
                </c:pt>
                <c:pt idx="4678">
                  <c:v>14</c:v>
                </c:pt>
                <c:pt idx="4679">
                  <c:v>12</c:v>
                </c:pt>
                <c:pt idx="4680">
                  <c:v>14</c:v>
                </c:pt>
                <c:pt idx="4681">
                  <c:v>14</c:v>
                </c:pt>
                <c:pt idx="4682">
                  <c:v>14</c:v>
                </c:pt>
                <c:pt idx="4683">
                  <c:v>14</c:v>
                </c:pt>
                <c:pt idx="4684">
                  <c:v>14</c:v>
                </c:pt>
                <c:pt idx="4685">
                  <c:v>14</c:v>
                </c:pt>
                <c:pt idx="4686">
                  <c:v>14</c:v>
                </c:pt>
                <c:pt idx="4687">
                  <c:v>14</c:v>
                </c:pt>
                <c:pt idx="4688">
                  <c:v>14</c:v>
                </c:pt>
                <c:pt idx="4689">
                  <c:v>14</c:v>
                </c:pt>
                <c:pt idx="4690">
                  <c:v>12</c:v>
                </c:pt>
                <c:pt idx="4691">
                  <c:v>14</c:v>
                </c:pt>
                <c:pt idx="4692">
                  <c:v>14</c:v>
                </c:pt>
                <c:pt idx="4693">
                  <c:v>14</c:v>
                </c:pt>
                <c:pt idx="4694">
                  <c:v>14</c:v>
                </c:pt>
                <c:pt idx="4695">
                  <c:v>14</c:v>
                </c:pt>
                <c:pt idx="4696">
                  <c:v>14</c:v>
                </c:pt>
                <c:pt idx="4697">
                  <c:v>14</c:v>
                </c:pt>
                <c:pt idx="4698">
                  <c:v>14</c:v>
                </c:pt>
                <c:pt idx="4699">
                  <c:v>14</c:v>
                </c:pt>
                <c:pt idx="4700">
                  <c:v>14</c:v>
                </c:pt>
                <c:pt idx="4701">
                  <c:v>9</c:v>
                </c:pt>
                <c:pt idx="4702">
                  <c:v>12</c:v>
                </c:pt>
                <c:pt idx="4703">
                  <c:v>14</c:v>
                </c:pt>
                <c:pt idx="4704">
                  <c:v>14</c:v>
                </c:pt>
                <c:pt idx="4705">
                  <c:v>14</c:v>
                </c:pt>
                <c:pt idx="4706">
                  <c:v>14</c:v>
                </c:pt>
                <c:pt idx="4707">
                  <c:v>15</c:v>
                </c:pt>
                <c:pt idx="4708">
                  <c:v>15</c:v>
                </c:pt>
                <c:pt idx="4709">
                  <c:v>15</c:v>
                </c:pt>
                <c:pt idx="4710">
                  <c:v>15</c:v>
                </c:pt>
                <c:pt idx="4711">
                  <c:v>15</c:v>
                </c:pt>
                <c:pt idx="4712">
                  <c:v>15</c:v>
                </c:pt>
                <c:pt idx="4713">
                  <c:v>12</c:v>
                </c:pt>
                <c:pt idx="4714">
                  <c:v>15</c:v>
                </c:pt>
                <c:pt idx="4715">
                  <c:v>15</c:v>
                </c:pt>
                <c:pt idx="4716">
                  <c:v>15</c:v>
                </c:pt>
                <c:pt idx="4717">
                  <c:v>15</c:v>
                </c:pt>
                <c:pt idx="4718">
                  <c:v>15</c:v>
                </c:pt>
                <c:pt idx="4719">
                  <c:v>15</c:v>
                </c:pt>
                <c:pt idx="4720">
                  <c:v>15</c:v>
                </c:pt>
                <c:pt idx="4721">
                  <c:v>15</c:v>
                </c:pt>
                <c:pt idx="4722">
                  <c:v>15</c:v>
                </c:pt>
                <c:pt idx="4723">
                  <c:v>15</c:v>
                </c:pt>
                <c:pt idx="4724">
                  <c:v>9</c:v>
                </c:pt>
                <c:pt idx="4725">
                  <c:v>15</c:v>
                </c:pt>
                <c:pt idx="4726">
                  <c:v>15</c:v>
                </c:pt>
                <c:pt idx="4727">
                  <c:v>15</c:v>
                </c:pt>
                <c:pt idx="4728">
                  <c:v>15</c:v>
                </c:pt>
                <c:pt idx="4729">
                  <c:v>15</c:v>
                </c:pt>
                <c:pt idx="4730">
                  <c:v>16</c:v>
                </c:pt>
                <c:pt idx="4731">
                  <c:v>16</c:v>
                </c:pt>
                <c:pt idx="4732">
                  <c:v>16</c:v>
                </c:pt>
                <c:pt idx="4733">
                  <c:v>16</c:v>
                </c:pt>
                <c:pt idx="4734">
                  <c:v>16</c:v>
                </c:pt>
                <c:pt idx="4735">
                  <c:v>10</c:v>
                </c:pt>
                <c:pt idx="4736">
                  <c:v>16</c:v>
                </c:pt>
                <c:pt idx="4737">
                  <c:v>16</c:v>
                </c:pt>
                <c:pt idx="4738">
                  <c:v>16</c:v>
                </c:pt>
                <c:pt idx="4739">
                  <c:v>16</c:v>
                </c:pt>
                <c:pt idx="4740">
                  <c:v>16</c:v>
                </c:pt>
                <c:pt idx="4741">
                  <c:v>16</c:v>
                </c:pt>
                <c:pt idx="4742">
                  <c:v>16</c:v>
                </c:pt>
                <c:pt idx="4743">
                  <c:v>16</c:v>
                </c:pt>
                <c:pt idx="4744">
                  <c:v>16</c:v>
                </c:pt>
                <c:pt idx="4745">
                  <c:v>16</c:v>
                </c:pt>
                <c:pt idx="4746">
                  <c:v>10</c:v>
                </c:pt>
                <c:pt idx="4747">
                  <c:v>16</c:v>
                </c:pt>
                <c:pt idx="4748">
                  <c:v>16</c:v>
                </c:pt>
                <c:pt idx="4749">
                  <c:v>16</c:v>
                </c:pt>
                <c:pt idx="4750">
                  <c:v>16</c:v>
                </c:pt>
                <c:pt idx="4751">
                  <c:v>16</c:v>
                </c:pt>
                <c:pt idx="4752">
                  <c:v>16</c:v>
                </c:pt>
                <c:pt idx="4753">
                  <c:v>6</c:v>
                </c:pt>
                <c:pt idx="4754">
                  <c:v>6</c:v>
                </c:pt>
                <c:pt idx="4755">
                  <c:v>6</c:v>
                </c:pt>
                <c:pt idx="4756">
                  <c:v>6</c:v>
                </c:pt>
                <c:pt idx="4757">
                  <c:v>11</c:v>
                </c:pt>
                <c:pt idx="4758">
                  <c:v>6</c:v>
                </c:pt>
                <c:pt idx="4759">
                  <c:v>6</c:v>
                </c:pt>
                <c:pt idx="4760">
                  <c:v>6</c:v>
                </c:pt>
                <c:pt idx="4761">
                  <c:v>6</c:v>
                </c:pt>
                <c:pt idx="4762">
                  <c:v>6</c:v>
                </c:pt>
                <c:pt idx="4763">
                  <c:v>6</c:v>
                </c:pt>
                <c:pt idx="4764">
                  <c:v>6</c:v>
                </c:pt>
                <c:pt idx="4765">
                  <c:v>6</c:v>
                </c:pt>
                <c:pt idx="4766">
                  <c:v>6</c:v>
                </c:pt>
                <c:pt idx="4767">
                  <c:v>6</c:v>
                </c:pt>
                <c:pt idx="4768">
                  <c:v>10</c:v>
                </c:pt>
                <c:pt idx="4769">
                  <c:v>6</c:v>
                </c:pt>
                <c:pt idx="4770">
                  <c:v>6</c:v>
                </c:pt>
                <c:pt idx="4771">
                  <c:v>6</c:v>
                </c:pt>
                <c:pt idx="4772">
                  <c:v>6</c:v>
                </c:pt>
                <c:pt idx="4773">
                  <c:v>6</c:v>
                </c:pt>
                <c:pt idx="4774">
                  <c:v>6</c:v>
                </c:pt>
                <c:pt idx="4775">
                  <c:v>6</c:v>
                </c:pt>
                <c:pt idx="4776">
                  <c:v>6</c:v>
                </c:pt>
                <c:pt idx="4777">
                  <c:v>6</c:v>
                </c:pt>
                <c:pt idx="4778">
                  <c:v>6</c:v>
                </c:pt>
                <c:pt idx="4779">
                  <c:v>11</c:v>
                </c:pt>
                <c:pt idx="4780">
                  <c:v>6</c:v>
                </c:pt>
                <c:pt idx="4781">
                  <c:v>6</c:v>
                </c:pt>
                <c:pt idx="4782">
                  <c:v>6</c:v>
                </c:pt>
                <c:pt idx="4783">
                  <c:v>6</c:v>
                </c:pt>
                <c:pt idx="4784">
                  <c:v>6</c:v>
                </c:pt>
                <c:pt idx="4785">
                  <c:v>6</c:v>
                </c:pt>
                <c:pt idx="4786">
                  <c:v>6</c:v>
                </c:pt>
                <c:pt idx="4787">
                  <c:v>6</c:v>
                </c:pt>
                <c:pt idx="4788">
                  <c:v>6</c:v>
                </c:pt>
                <c:pt idx="4789">
                  <c:v>6</c:v>
                </c:pt>
                <c:pt idx="4790">
                  <c:v>12</c:v>
                </c:pt>
                <c:pt idx="4791">
                  <c:v>6</c:v>
                </c:pt>
                <c:pt idx="4792">
                  <c:v>6</c:v>
                </c:pt>
                <c:pt idx="4793">
                  <c:v>6</c:v>
                </c:pt>
                <c:pt idx="4794">
                  <c:v>6</c:v>
                </c:pt>
                <c:pt idx="4795">
                  <c:v>6</c:v>
                </c:pt>
                <c:pt idx="4796">
                  <c:v>6</c:v>
                </c:pt>
                <c:pt idx="4797">
                  <c:v>6</c:v>
                </c:pt>
                <c:pt idx="4798">
                  <c:v>6</c:v>
                </c:pt>
                <c:pt idx="4799">
                  <c:v>6</c:v>
                </c:pt>
                <c:pt idx="4800">
                  <c:v>6</c:v>
                </c:pt>
                <c:pt idx="4801">
                  <c:v>11</c:v>
                </c:pt>
                <c:pt idx="4802">
                  <c:v>6</c:v>
                </c:pt>
                <c:pt idx="4803">
                  <c:v>14</c:v>
                </c:pt>
                <c:pt idx="4804">
                  <c:v>14</c:v>
                </c:pt>
                <c:pt idx="4805">
                  <c:v>6</c:v>
                </c:pt>
                <c:pt idx="4806">
                  <c:v>14</c:v>
                </c:pt>
                <c:pt idx="4807">
                  <c:v>14</c:v>
                </c:pt>
                <c:pt idx="4808">
                  <c:v>6</c:v>
                </c:pt>
                <c:pt idx="4809">
                  <c:v>6</c:v>
                </c:pt>
                <c:pt idx="4810">
                  <c:v>6</c:v>
                </c:pt>
                <c:pt idx="4811">
                  <c:v>6</c:v>
                </c:pt>
                <c:pt idx="4812">
                  <c:v>9</c:v>
                </c:pt>
                <c:pt idx="4813">
                  <c:v>6</c:v>
                </c:pt>
                <c:pt idx="4814">
                  <c:v>6</c:v>
                </c:pt>
                <c:pt idx="4815">
                  <c:v>6</c:v>
                </c:pt>
                <c:pt idx="4816">
                  <c:v>6</c:v>
                </c:pt>
                <c:pt idx="4817">
                  <c:v>6</c:v>
                </c:pt>
                <c:pt idx="4818">
                  <c:v>6</c:v>
                </c:pt>
                <c:pt idx="4819">
                  <c:v>14</c:v>
                </c:pt>
                <c:pt idx="4820">
                  <c:v>14</c:v>
                </c:pt>
                <c:pt idx="4821">
                  <c:v>14</c:v>
                </c:pt>
                <c:pt idx="4822">
                  <c:v>14</c:v>
                </c:pt>
                <c:pt idx="4823">
                  <c:v>6</c:v>
                </c:pt>
                <c:pt idx="4824">
                  <c:v>6</c:v>
                </c:pt>
                <c:pt idx="4825">
                  <c:v>6</c:v>
                </c:pt>
                <c:pt idx="4826">
                  <c:v>6</c:v>
                </c:pt>
                <c:pt idx="4827">
                  <c:v>6</c:v>
                </c:pt>
                <c:pt idx="4828">
                  <c:v>6</c:v>
                </c:pt>
                <c:pt idx="4829">
                  <c:v>7</c:v>
                </c:pt>
                <c:pt idx="4830">
                  <c:v>7</c:v>
                </c:pt>
                <c:pt idx="4831">
                  <c:v>7</c:v>
                </c:pt>
                <c:pt idx="4832">
                  <c:v>8</c:v>
                </c:pt>
                <c:pt idx="4833">
                  <c:v>8</c:v>
                </c:pt>
                <c:pt idx="4834">
                  <c:v>8</c:v>
                </c:pt>
                <c:pt idx="4835">
                  <c:v>6</c:v>
                </c:pt>
                <c:pt idx="4836">
                  <c:v>8</c:v>
                </c:pt>
                <c:pt idx="4837">
                  <c:v>8</c:v>
                </c:pt>
                <c:pt idx="4838">
                  <c:v>9</c:v>
                </c:pt>
                <c:pt idx="4839">
                  <c:v>10</c:v>
                </c:pt>
                <c:pt idx="4840">
                  <c:v>9</c:v>
                </c:pt>
                <c:pt idx="4841">
                  <c:v>11</c:v>
                </c:pt>
                <c:pt idx="4842">
                  <c:v>11</c:v>
                </c:pt>
                <c:pt idx="4843">
                  <c:v>10</c:v>
                </c:pt>
                <c:pt idx="4844">
                  <c:v>12</c:v>
                </c:pt>
                <c:pt idx="4845">
                  <c:v>12</c:v>
                </c:pt>
                <c:pt idx="4846">
                  <c:v>6</c:v>
                </c:pt>
                <c:pt idx="4847">
                  <c:v>6</c:v>
                </c:pt>
                <c:pt idx="4848">
                  <c:v>6</c:v>
                </c:pt>
                <c:pt idx="4849">
                  <c:v>7</c:v>
                </c:pt>
                <c:pt idx="4850">
                  <c:v>7</c:v>
                </c:pt>
                <c:pt idx="4851">
                  <c:v>8</c:v>
                </c:pt>
                <c:pt idx="4852">
                  <c:v>8</c:v>
                </c:pt>
                <c:pt idx="4853">
                  <c:v>6</c:v>
                </c:pt>
                <c:pt idx="4854">
                  <c:v>6</c:v>
                </c:pt>
                <c:pt idx="4855">
                  <c:v>7</c:v>
                </c:pt>
                <c:pt idx="4856">
                  <c:v>7</c:v>
                </c:pt>
                <c:pt idx="4857">
                  <c:v>6</c:v>
                </c:pt>
                <c:pt idx="4858">
                  <c:v>6</c:v>
                </c:pt>
                <c:pt idx="4859">
                  <c:v>6</c:v>
                </c:pt>
                <c:pt idx="4860">
                  <c:v>6</c:v>
                </c:pt>
                <c:pt idx="4861">
                  <c:v>6</c:v>
                </c:pt>
                <c:pt idx="4862">
                  <c:v>7</c:v>
                </c:pt>
                <c:pt idx="4863">
                  <c:v>7</c:v>
                </c:pt>
                <c:pt idx="4864">
                  <c:v>6</c:v>
                </c:pt>
                <c:pt idx="4865">
                  <c:v>6</c:v>
                </c:pt>
                <c:pt idx="4866">
                  <c:v>6</c:v>
                </c:pt>
                <c:pt idx="4867">
                  <c:v>6</c:v>
                </c:pt>
                <c:pt idx="4868">
                  <c:v>6</c:v>
                </c:pt>
                <c:pt idx="4869">
                  <c:v>6</c:v>
                </c:pt>
                <c:pt idx="4870">
                  <c:v>6</c:v>
                </c:pt>
                <c:pt idx="4871">
                  <c:v>6</c:v>
                </c:pt>
                <c:pt idx="4872">
                  <c:v>6</c:v>
                </c:pt>
                <c:pt idx="4873">
                  <c:v>6</c:v>
                </c:pt>
                <c:pt idx="4874">
                  <c:v>7</c:v>
                </c:pt>
                <c:pt idx="4875">
                  <c:v>6</c:v>
                </c:pt>
                <c:pt idx="4876">
                  <c:v>6</c:v>
                </c:pt>
                <c:pt idx="4877">
                  <c:v>6</c:v>
                </c:pt>
                <c:pt idx="4878">
                  <c:v>6</c:v>
                </c:pt>
                <c:pt idx="4879">
                  <c:v>6</c:v>
                </c:pt>
                <c:pt idx="4880">
                  <c:v>8</c:v>
                </c:pt>
                <c:pt idx="4881">
                  <c:v>6</c:v>
                </c:pt>
                <c:pt idx="4882">
                  <c:v>6</c:v>
                </c:pt>
                <c:pt idx="4883">
                  <c:v>6</c:v>
                </c:pt>
                <c:pt idx="4884">
                  <c:v>6</c:v>
                </c:pt>
                <c:pt idx="4885">
                  <c:v>6</c:v>
                </c:pt>
                <c:pt idx="4886">
                  <c:v>6</c:v>
                </c:pt>
                <c:pt idx="4887">
                  <c:v>6</c:v>
                </c:pt>
                <c:pt idx="4888">
                  <c:v>6</c:v>
                </c:pt>
                <c:pt idx="4889">
                  <c:v>6</c:v>
                </c:pt>
                <c:pt idx="4890">
                  <c:v>6</c:v>
                </c:pt>
                <c:pt idx="4891">
                  <c:v>6</c:v>
                </c:pt>
                <c:pt idx="4892">
                  <c:v>6</c:v>
                </c:pt>
                <c:pt idx="4893">
                  <c:v>6</c:v>
                </c:pt>
                <c:pt idx="4894">
                  <c:v>6</c:v>
                </c:pt>
                <c:pt idx="4895">
                  <c:v>6</c:v>
                </c:pt>
                <c:pt idx="4896">
                  <c:v>6</c:v>
                </c:pt>
                <c:pt idx="4897">
                  <c:v>6</c:v>
                </c:pt>
                <c:pt idx="4898">
                  <c:v>6</c:v>
                </c:pt>
                <c:pt idx="4899">
                  <c:v>6</c:v>
                </c:pt>
                <c:pt idx="4900">
                  <c:v>6</c:v>
                </c:pt>
                <c:pt idx="4901">
                  <c:v>6</c:v>
                </c:pt>
                <c:pt idx="4902">
                  <c:v>6</c:v>
                </c:pt>
                <c:pt idx="4903">
                  <c:v>6</c:v>
                </c:pt>
                <c:pt idx="4904">
                  <c:v>6</c:v>
                </c:pt>
                <c:pt idx="4905">
                  <c:v>6</c:v>
                </c:pt>
                <c:pt idx="4906">
                  <c:v>6</c:v>
                </c:pt>
                <c:pt idx="4907">
                  <c:v>8</c:v>
                </c:pt>
                <c:pt idx="4908">
                  <c:v>8</c:v>
                </c:pt>
                <c:pt idx="4909">
                  <c:v>9</c:v>
                </c:pt>
                <c:pt idx="4910">
                  <c:v>9</c:v>
                </c:pt>
                <c:pt idx="4911">
                  <c:v>6</c:v>
                </c:pt>
                <c:pt idx="4912">
                  <c:v>7</c:v>
                </c:pt>
                <c:pt idx="4913">
                  <c:v>6</c:v>
                </c:pt>
                <c:pt idx="4914">
                  <c:v>6</c:v>
                </c:pt>
                <c:pt idx="4915">
                  <c:v>6</c:v>
                </c:pt>
                <c:pt idx="4916">
                  <c:v>6</c:v>
                </c:pt>
                <c:pt idx="4917">
                  <c:v>6</c:v>
                </c:pt>
                <c:pt idx="4918">
                  <c:v>6</c:v>
                </c:pt>
                <c:pt idx="4919">
                  <c:v>6</c:v>
                </c:pt>
                <c:pt idx="4920">
                  <c:v>6</c:v>
                </c:pt>
                <c:pt idx="4921">
                  <c:v>6</c:v>
                </c:pt>
                <c:pt idx="4922">
                  <c:v>6</c:v>
                </c:pt>
                <c:pt idx="4923">
                  <c:v>9</c:v>
                </c:pt>
                <c:pt idx="4924">
                  <c:v>7</c:v>
                </c:pt>
                <c:pt idx="4925">
                  <c:v>6</c:v>
                </c:pt>
                <c:pt idx="4926">
                  <c:v>6</c:v>
                </c:pt>
                <c:pt idx="4927">
                  <c:v>6</c:v>
                </c:pt>
                <c:pt idx="4928">
                  <c:v>6</c:v>
                </c:pt>
                <c:pt idx="4929">
                  <c:v>6</c:v>
                </c:pt>
                <c:pt idx="4930">
                  <c:v>6</c:v>
                </c:pt>
                <c:pt idx="4931">
                  <c:v>6</c:v>
                </c:pt>
                <c:pt idx="4932">
                  <c:v>6</c:v>
                </c:pt>
                <c:pt idx="4933">
                  <c:v>6</c:v>
                </c:pt>
                <c:pt idx="4934">
                  <c:v>6</c:v>
                </c:pt>
                <c:pt idx="4935">
                  <c:v>7</c:v>
                </c:pt>
                <c:pt idx="4936">
                  <c:v>6</c:v>
                </c:pt>
                <c:pt idx="4937">
                  <c:v>6</c:v>
                </c:pt>
                <c:pt idx="4938">
                  <c:v>6</c:v>
                </c:pt>
                <c:pt idx="4939">
                  <c:v>6</c:v>
                </c:pt>
                <c:pt idx="4940">
                  <c:v>6</c:v>
                </c:pt>
                <c:pt idx="4941">
                  <c:v>6</c:v>
                </c:pt>
                <c:pt idx="4942">
                  <c:v>6</c:v>
                </c:pt>
                <c:pt idx="4943">
                  <c:v>6</c:v>
                </c:pt>
                <c:pt idx="4944">
                  <c:v>6</c:v>
                </c:pt>
                <c:pt idx="4945">
                  <c:v>6</c:v>
                </c:pt>
                <c:pt idx="4946">
                  <c:v>7</c:v>
                </c:pt>
                <c:pt idx="4947">
                  <c:v>6</c:v>
                </c:pt>
                <c:pt idx="4948">
                  <c:v>6</c:v>
                </c:pt>
                <c:pt idx="4949">
                  <c:v>6</c:v>
                </c:pt>
                <c:pt idx="4950">
                  <c:v>6</c:v>
                </c:pt>
                <c:pt idx="4951">
                  <c:v>6</c:v>
                </c:pt>
                <c:pt idx="4952">
                  <c:v>6</c:v>
                </c:pt>
                <c:pt idx="4953">
                  <c:v>6</c:v>
                </c:pt>
                <c:pt idx="4954">
                  <c:v>6</c:v>
                </c:pt>
                <c:pt idx="4955">
                  <c:v>6</c:v>
                </c:pt>
                <c:pt idx="4956">
                  <c:v>6</c:v>
                </c:pt>
                <c:pt idx="4957">
                  <c:v>7</c:v>
                </c:pt>
                <c:pt idx="4958">
                  <c:v>6</c:v>
                </c:pt>
                <c:pt idx="4959">
                  <c:v>6</c:v>
                </c:pt>
                <c:pt idx="4960">
                  <c:v>6</c:v>
                </c:pt>
                <c:pt idx="4961">
                  <c:v>6</c:v>
                </c:pt>
                <c:pt idx="4962">
                  <c:v>6</c:v>
                </c:pt>
                <c:pt idx="4963">
                  <c:v>6</c:v>
                </c:pt>
                <c:pt idx="4964">
                  <c:v>6</c:v>
                </c:pt>
                <c:pt idx="4965">
                  <c:v>6</c:v>
                </c:pt>
                <c:pt idx="4966">
                  <c:v>6</c:v>
                </c:pt>
                <c:pt idx="4967">
                  <c:v>6</c:v>
                </c:pt>
                <c:pt idx="4968">
                  <c:v>7</c:v>
                </c:pt>
                <c:pt idx="4969">
                  <c:v>6</c:v>
                </c:pt>
                <c:pt idx="4970">
                  <c:v>6</c:v>
                </c:pt>
                <c:pt idx="4971">
                  <c:v>6</c:v>
                </c:pt>
                <c:pt idx="4972">
                  <c:v>6</c:v>
                </c:pt>
                <c:pt idx="4973">
                  <c:v>6</c:v>
                </c:pt>
                <c:pt idx="4974">
                  <c:v>6</c:v>
                </c:pt>
                <c:pt idx="4975">
                  <c:v>6</c:v>
                </c:pt>
                <c:pt idx="4976">
                  <c:v>6</c:v>
                </c:pt>
                <c:pt idx="4977">
                  <c:v>6</c:v>
                </c:pt>
                <c:pt idx="4978">
                  <c:v>6</c:v>
                </c:pt>
                <c:pt idx="4979">
                  <c:v>7</c:v>
                </c:pt>
                <c:pt idx="4980">
                  <c:v>6</c:v>
                </c:pt>
                <c:pt idx="4981">
                  <c:v>6</c:v>
                </c:pt>
                <c:pt idx="4982">
                  <c:v>6</c:v>
                </c:pt>
                <c:pt idx="4983">
                  <c:v>6</c:v>
                </c:pt>
                <c:pt idx="4984">
                  <c:v>6</c:v>
                </c:pt>
                <c:pt idx="4985">
                  <c:v>6</c:v>
                </c:pt>
                <c:pt idx="4986">
                  <c:v>6</c:v>
                </c:pt>
                <c:pt idx="4987">
                  <c:v>6</c:v>
                </c:pt>
                <c:pt idx="4988">
                  <c:v>6</c:v>
                </c:pt>
                <c:pt idx="4989">
                  <c:v>6</c:v>
                </c:pt>
                <c:pt idx="4990">
                  <c:v>7</c:v>
                </c:pt>
                <c:pt idx="4991">
                  <c:v>6</c:v>
                </c:pt>
                <c:pt idx="4992">
                  <c:v>6</c:v>
                </c:pt>
                <c:pt idx="4993">
                  <c:v>6</c:v>
                </c:pt>
                <c:pt idx="4994">
                  <c:v>6</c:v>
                </c:pt>
                <c:pt idx="4995">
                  <c:v>6</c:v>
                </c:pt>
                <c:pt idx="4996">
                  <c:v>6</c:v>
                </c:pt>
                <c:pt idx="4997">
                  <c:v>6</c:v>
                </c:pt>
                <c:pt idx="4998">
                  <c:v>6</c:v>
                </c:pt>
                <c:pt idx="4999">
                  <c:v>6</c:v>
                </c:pt>
                <c:pt idx="5000">
                  <c:v>6</c:v>
                </c:pt>
                <c:pt idx="5001">
                  <c:v>7</c:v>
                </c:pt>
                <c:pt idx="5002">
                  <c:v>6</c:v>
                </c:pt>
                <c:pt idx="5003">
                  <c:v>6</c:v>
                </c:pt>
                <c:pt idx="5004">
                  <c:v>6</c:v>
                </c:pt>
                <c:pt idx="5005">
                  <c:v>6</c:v>
                </c:pt>
                <c:pt idx="5006">
                  <c:v>8</c:v>
                </c:pt>
                <c:pt idx="5007">
                  <c:v>8</c:v>
                </c:pt>
                <c:pt idx="5008">
                  <c:v>9</c:v>
                </c:pt>
                <c:pt idx="5009">
                  <c:v>9</c:v>
                </c:pt>
                <c:pt idx="5010">
                  <c:v>6</c:v>
                </c:pt>
                <c:pt idx="5011">
                  <c:v>6</c:v>
                </c:pt>
                <c:pt idx="5012">
                  <c:v>12</c:v>
                </c:pt>
                <c:pt idx="5013">
                  <c:v>6</c:v>
                </c:pt>
                <c:pt idx="5014">
                  <c:v>7</c:v>
                </c:pt>
                <c:pt idx="5015">
                  <c:v>7</c:v>
                </c:pt>
                <c:pt idx="5016">
                  <c:v>7</c:v>
                </c:pt>
                <c:pt idx="5017">
                  <c:v>7</c:v>
                </c:pt>
                <c:pt idx="5018">
                  <c:v>7</c:v>
                </c:pt>
                <c:pt idx="5019">
                  <c:v>7</c:v>
                </c:pt>
                <c:pt idx="5020">
                  <c:v>6</c:v>
                </c:pt>
                <c:pt idx="5021">
                  <c:v>6</c:v>
                </c:pt>
                <c:pt idx="5022">
                  <c:v>6</c:v>
                </c:pt>
                <c:pt idx="5023">
                  <c:v>12</c:v>
                </c:pt>
                <c:pt idx="5024">
                  <c:v>6</c:v>
                </c:pt>
                <c:pt idx="5025">
                  <c:v>6</c:v>
                </c:pt>
                <c:pt idx="5026">
                  <c:v>6</c:v>
                </c:pt>
                <c:pt idx="5027">
                  <c:v>6</c:v>
                </c:pt>
                <c:pt idx="5028">
                  <c:v>6</c:v>
                </c:pt>
                <c:pt idx="5029">
                  <c:v>6</c:v>
                </c:pt>
                <c:pt idx="5030">
                  <c:v>6</c:v>
                </c:pt>
                <c:pt idx="5031">
                  <c:v>6</c:v>
                </c:pt>
                <c:pt idx="5032">
                  <c:v>6</c:v>
                </c:pt>
                <c:pt idx="5033">
                  <c:v>6</c:v>
                </c:pt>
                <c:pt idx="5034">
                  <c:v>9</c:v>
                </c:pt>
                <c:pt idx="5035">
                  <c:v>12</c:v>
                </c:pt>
                <c:pt idx="5036">
                  <c:v>6</c:v>
                </c:pt>
                <c:pt idx="5037">
                  <c:v>6</c:v>
                </c:pt>
                <c:pt idx="5038">
                  <c:v>6</c:v>
                </c:pt>
                <c:pt idx="5039">
                  <c:v>6</c:v>
                </c:pt>
                <c:pt idx="5040">
                  <c:v>6</c:v>
                </c:pt>
                <c:pt idx="5041">
                  <c:v>6</c:v>
                </c:pt>
                <c:pt idx="5042">
                  <c:v>6</c:v>
                </c:pt>
                <c:pt idx="5043">
                  <c:v>6</c:v>
                </c:pt>
                <c:pt idx="5044">
                  <c:v>6</c:v>
                </c:pt>
                <c:pt idx="5045">
                  <c:v>8</c:v>
                </c:pt>
                <c:pt idx="5046">
                  <c:v>12</c:v>
                </c:pt>
                <c:pt idx="5047">
                  <c:v>6</c:v>
                </c:pt>
                <c:pt idx="5048">
                  <c:v>6</c:v>
                </c:pt>
                <c:pt idx="5049">
                  <c:v>6</c:v>
                </c:pt>
                <c:pt idx="5050">
                  <c:v>6</c:v>
                </c:pt>
                <c:pt idx="5051">
                  <c:v>6</c:v>
                </c:pt>
                <c:pt idx="5052">
                  <c:v>6</c:v>
                </c:pt>
                <c:pt idx="5053">
                  <c:v>6</c:v>
                </c:pt>
                <c:pt idx="5054">
                  <c:v>6</c:v>
                </c:pt>
                <c:pt idx="5055">
                  <c:v>6</c:v>
                </c:pt>
                <c:pt idx="5056">
                  <c:v>6</c:v>
                </c:pt>
                <c:pt idx="5057">
                  <c:v>12</c:v>
                </c:pt>
                <c:pt idx="5058">
                  <c:v>6</c:v>
                </c:pt>
                <c:pt idx="5059">
                  <c:v>6</c:v>
                </c:pt>
                <c:pt idx="5060">
                  <c:v>6</c:v>
                </c:pt>
                <c:pt idx="5061">
                  <c:v>6</c:v>
                </c:pt>
                <c:pt idx="5062">
                  <c:v>6</c:v>
                </c:pt>
                <c:pt idx="5063">
                  <c:v>6</c:v>
                </c:pt>
                <c:pt idx="5064">
                  <c:v>6</c:v>
                </c:pt>
                <c:pt idx="5065">
                  <c:v>6</c:v>
                </c:pt>
                <c:pt idx="5066">
                  <c:v>6</c:v>
                </c:pt>
                <c:pt idx="5067">
                  <c:v>7</c:v>
                </c:pt>
                <c:pt idx="5068">
                  <c:v>12</c:v>
                </c:pt>
                <c:pt idx="5069">
                  <c:v>7</c:v>
                </c:pt>
                <c:pt idx="5070">
                  <c:v>6</c:v>
                </c:pt>
                <c:pt idx="5071">
                  <c:v>6</c:v>
                </c:pt>
                <c:pt idx="5072">
                  <c:v>6</c:v>
                </c:pt>
                <c:pt idx="5073">
                  <c:v>6</c:v>
                </c:pt>
                <c:pt idx="5074">
                  <c:v>6</c:v>
                </c:pt>
                <c:pt idx="5075">
                  <c:v>6</c:v>
                </c:pt>
                <c:pt idx="5076">
                  <c:v>6</c:v>
                </c:pt>
                <c:pt idx="5077">
                  <c:v>6</c:v>
                </c:pt>
                <c:pt idx="5078">
                  <c:v>6</c:v>
                </c:pt>
                <c:pt idx="5079">
                  <c:v>12</c:v>
                </c:pt>
                <c:pt idx="5080">
                  <c:v>6</c:v>
                </c:pt>
                <c:pt idx="5081">
                  <c:v>7</c:v>
                </c:pt>
                <c:pt idx="5082">
                  <c:v>7</c:v>
                </c:pt>
                <c:pt idx="5083">
                  <c:v>7</c:v>
                </c:pt>
                <c:pt idx="5084">
                  <c:v>7</c:v>
                </c:pt>
                <c:pt idx="5085">
                  <c:v>5</c:v>
                </c:pt>
                <c:pt idx="5086">
                  <c:v>6</c:v>
                </c:pt>
                <c:pt idx="5087">
                  <c:v>7</c:v>
                </c:pt>
                <c:pt idx="5088">
                  <c:v>7</c:v>
                </c:pt>
                <c:pt idx="5089">
                  <c:v>7</c:v>
                </c:pt>
                <c:pt idx="5090">
                  <c:v>13</c:v>
                </c:pt>
                <c:pt idx="5091">
                  <c:v>8</c:v>
                </c:pt>
                <c:pt idx="5092">
                  <c:v>8</c:v>
                </c:pt>
                <c:pt idx="5093">
                  <c:v>5</c:v>
                </c:pt>
                <c:pt idx="5094">
                  <c:v>6</c:v>
                </c:pt>
                <c:pt idx="5095">
                  <c:v>5</c:v>
                </c:pt>
                <c:pt idx="5096">
                  <c:v>6</c:v>
                </c:pt>
                <c:pt idx="5097">
                  <c:v>6</c:v>
                </c:pt>
                <c:pt idx="5098">
                  <c:v>6</c:v>
                </c:pt>
                <c:pt idx="5099">
                  <c:v>6</c:v>
                </c:pt>
                <c:pt idx="5100">
                  <c:v>6</c:v>
                </c:pt>
                <c:pt idx="5101">
                  <c:v>13</c:v>
                </c:pt>
                <c:pt idx="5102">
                  <c:v>6</c:v>
                </c:pt>
                <c:pt idx="5103">
                  <c:v>6</c:v>
                </c:pt>
                <c:pt idx="5104">
                  <c:v>6</c:v>
                </c:pt>
                <c:pt idx="5105">
                  <c:v>6</c:v>
                </c:pt>
                <c:pt idx="5106">
                  <c:v>6</c:v>
                </c:pt>
                <c:pt idx="5107">
                  <c:v>7</c:v>
                </c:pt>
                <c:pt idx="5108">
                  <c:v>7</c:v>
                </c:pt>
                <c:pt idx="5109">
                  <c:v>6</c:v>
                </c:pt>
                <c:pt idx="5110">
                  <c:v>6</c:v>
                </c:pt>
                <c:pt idx="5111">
                  <c:v>7</c:v>
                </c:pt>
                <c:pt idx="5112">
                  <c:v>13</c:v>
                </c:pt>
                <c:pt idx="5113">
                  <c:v>5</c:v>
                </c:pt>
                <c:pt idx="5114">
                  <c:v>6</c:v>
                </c:pt>
                <c:pt idx="5115">
                  <c:v>6</c:v>
                </c:pt>
                <c:pt idx="5116">
                  <c:v>6</c:v>
                </c:pt>
                <c:pt idx="5117">
                  <c:v>6</c:v>
                </c:pt>
                <c:pt idx="5118">
                  <c:v>6</c:v>
                </c:pt>
                <c:pt idx="5119">
                  <c:v>6</c:v>
                </c:pt>
                <c:pt idx="5120">
                  <c:v>6</c:v>
                </c:pt>
                <c:pt idx="5121">
                  <c:v>7</c:v>
                </c:pt>
                <c:pt idx="5122">
                  <c:v>7</c:v>
                </c:pt>
                <c:pt idx="5123">
                  <c:v>13</c:v>
                </c:pt>
                <c:pt idx="5124">
                  <c:v>7</c:v>
                </c:pt>
                <c:pt idx="5125">
                  <c:v>8</c:v>
                </c:pt>
                <c:pt idx="5126">
                  <c:v>8</c:v>
                </c:pt>
                <c:pt idx="5127">
                  <c:v>9</c:v>
                </c:pt>
                <c:pt idx="5128">
                  <c:v>6</c:v>
                </c:pt>
                <c:pt idx="5129">
                  <c:v>6</c:v>
                </c:pt>
                <c:pt idx="5130">
                  <c:v>6</c:v>
                </c:pt>
                <c:pt idx="5131">
                  <c:v>6</c:v>
                </c:pt>
                <c:pt idx="5132">
                  <c:v>6</c:v>
                </c:pt>
                <c:pt idx="5133">
                  <c:v>6</c:v>
                </c:pt>
                <c:pt idx="5134">
                  <c:v>13</c:v>
                </c:pt>
                <c:pt idx="5135">
                  <c:v>6</c:v>
                </c:pt>
                <c:pt idx="5136">
                  <c:v>6</c:v>
                </c:pt>
                <c:pt idx="5137">
                  <c:v>6</c:v>
                </c:pt>
                <c:pt idx="5138">
                  <c:v>6</c:v>
                </c:pt>
                <c:pt idx="5139">
                  <c:v>6</c:v>
                </c:pt>
                <c:pt idx="5140">
                  <c:v>6</c:v>
                </c:pt>
                <c:pt idx="5141">
                  <c:v>6</c:v>
                </c:pt>
                <c:pt idx="5142">
                  <c:v>6</c:v>
                </c:pt>
                <c:pt idx="5143">
                  <c:v>6</c:v>
                </c:pt>
                <c:pt idx="5144">
                  <c:v>6</c:v>
                </c:pt>
                <c:pt idx="5145">
                  <c:v>9</c:v>
                </c:pt>
                <c:pt idx="5146">
                  <c:v>13</c:v>
                </c:pt>
                <c:pt idx="5147">
                  <c:v>6</c:v>
                </c:pt>
                <c:pt idx="5148">
                  <c:v>6</c:v>
                </c:pt>
                <c:pt idx="5149">
                  <c:v>6</c:v>
                </c:pt>
                <c:pt idx="5150">
                  <c:v>6</c:v>
                </c:pt>
                <c:pt idx="5151">
                  <c:v>6</c:v>
                </c:pt>
                <c:pt idx="5152">
                  <c:v>6</c:v>
                </c:pt>
                <c:pt idx="5153">
                  <c:v>6</c:v>
                </c:pt>
                <c:pt idx="5154">
                  <c:v>6</c:v>
                </c:pt>
                <c:pt idx="5155">
                  <c:v>6</c:v>
                </c:pt>
                <c:pt idx="5156">
                  <c:v>6</c:v>
                </c:pt>
                <c:pt idx="5157">
                  <c:v>13</c:v>
                </c:pt>
                <c:pt idx="5158">
                  <c:v>6</c:v>
                </c:pt>
                <c:pt idx="5159">
                  <c:v>6</c:v>
                </c:pt>
                <c:pt idx="5160">
                  <c:v>6</c:v>
                </c:pt>
                <c:pt idx="5161">
                  <c:v>6</c:v>
                </c:pt>
                <c:pt idx="5162">
                  <c:v>6</c:v>
                </c:pt>
                <c:pt idx="5163">
                  <c:v>6</c:v>
                </c:pt>
                <c:pt idx="5164">
                  <c:v>6</c:v>
                </c:pt>
                <c:pt idx="5165">
                  <c:v>6</c:v>
                </c:pt>
                <c:pt idx="5166">
                  <c:v>6</c:v>
                </c:pt>
                <c:pt idx="5167">
                  <c:v>6</c:v>
                </c:pt>
                <c:pt idx="5168">
                  <c:v>14</c:v>
                </c:pt>
                <c:pt idx="5169">
                  <c:v>7</c:v>
                </c:pt>
                <c:pt idx="5170">
                  <c:v>7</c:v>
                </c:pt>
                <c:pt idx="5171">
                  <c:v>7</c:v>
                </c:pt>
                <c:pt idx="5172">
                  <c:v>6</c:v>
                </c:pt>
                <c:pt idx="5173">
                  <c:v>6</c:v>
                </c:pt>
                <c:pt idx="5174">
                  <c:v>6</c:v>
                </c:pt>
                <c:pt idx="5175">
                  <c:v>7</c:v>
                </c:pt>
                <c:pt idx="5176">
                  <c:v>7</c:v>
                </c:pt>
                <c:pt idx="5177">
                  <c:v>6</c:v>
                </c:pt>
                <c:pt idx="5178">
                  <c:v>6</c:v>
                </c:pt>
                <c:pt idx="5179">
                  <c:v>14</c:v>
                </c:pt>
                <c:pt idx="5180">
                  <c:v>6</c:v>
                </c:pt>
                <c:pt idx="5181">
                  <c:v>7</c:v>
                </c:pt>
                <c:pt idx="5182">
                  <c:v>7</c:v>
                </c:pt>
                <c:pt idx="5183">
                  <c:v>8</c:v>
                </c:pt>
                <c:pt idx="5184">
                  <c:v>6</c:v>
                </c:pt>
                <c:pt idx="5185">
                  <c:v>6</c:v>
                </c:pt>
                <c:pt idx="5186">
                  <c:v>6</c:v>
                </c:pt>
                <c:pt idx="5187">
                  <c:v>6</c:v>
                </c:pt>
                <c:pt idx="5188">
                  <c:v>6</c:v>
                </c:pt>
                <c:pt idx="5189">
                  <c:v>6</c:v>
                </c:pt>
                <c:pt idx="5190">
                  <c:v>14</c:v>
                </c:pt>
                <c:pt idx="5191">
                  <c:v>6</c:v>
                </c:pt>
                <c:pt idx="5192">
                  <c:v>6</c:v>
                </c:pt>
                <c:pt idx="5193">
                  <c:v>6</c:v>
                </c:pt>
                <c:pt idx="5194">
                  <c:v>6</c:v>
                </c:pt>
                <c:pt idx="5195">
                  <c:v>6</c:v>
                </c:pt>
                <c:pt idx="5196">
                  <c:v>6</c:v>
                </c:pt>
                <c:pt idx="5197">
                  <c:v>6</c:v>
                </c:pt>
                <c:pt idx="5198">
                  <c:v>6</c:v>
                </c:pt>
                <c:pt idx="5199">
                  <c:v>6</c:v>
                </c:pt>
                <c:pt idx="5200">
                  <c:v>6</c:v>
                </c:pt>
                <c:pt idx="5201">
                  <c:v>6</c:v>
                </c:pt>
                <c:pt idx="5202">
                  <c:v>6</c:v>
                </c:pt>
                <c:pt idx="5203">
                  <c:v>6</c:v>
                </c:pt>
                <c:pt idx="5204">
                  <c:v>6</c:v>
                </c:pt>
                <c:pt idx="5205">
                  <c:v>6</c:v>
                </c:pt>
                <c:pt idx="5206">
                  <c:v>6</c:v>
                </c:pt>
                <c:pt idx="5207">
                  <c:v>6</c:v>
                </c:pt>
                <c:pt idx="5208">
                  <c:v>6</c:v>
                </c:pt>
                <c:pt idx="5209">
                  <c:v>7</c:v>
                </c:pt>
                <c:pt idx="5210">
                  <c:v>7</c:v>
                </c:pt>
                <c:pt idx="5211">
                  <c:v>7</c:v>
                </c:pt>
                <c:pt idx="5212">
                  <c:v>7</c:v>
                </c:pt>
                <c:pt idx="5213">
                  <c:v>7</c:v>
                </c:pt>
                <c:pt idx="5214">
                  <c:v>7</c:v>
                </c:pt>
                <c:pt idx="5215">
                  <c:v>7</c:v>
                </c:pt>
                <c:pt idx="5216">
                  <c:v>7</c:v>
                </c:pt>
                <c:pt idx="5217">
                  <c:v>7</c:v>
                </c:pt>
                <c:pt idx="5218">
                  <c:v>7</c:v>
                </c:pt>
                <c:pt idx="5219">
                  <c:v>7</c:v>
                </c:pt>
                <c:pt idx="5220">
                  <c:v>7</c:v>
                </c:pt>
                <c:pt idx="5221">
                  <c:v>7</c:v>
                </c:pt>
                <c:pt idx="5222">
                  <c:v>14</c:v>
                </c:pt>
                <c:pt idx="5223">
                  <c:v>7</c:v>
                </c:pt>
                <c:pt idx="5224">
                  <c:v>7</c:v>
                </c:pt>
                <c:pt idx="5225">
                  <c:v>7</c:v>
                </c:pt>
                <c:pt idx="5226">
                  <c:v>7</c:v>
                </c:pt>
                <c:pt idx="5227">
                  <c:v>7</c:v>
                </c:pt>
                <c:pt idx="5228">
                  <c:v>7</c:v>
                </c:pt>
                <c:pt idx="5229">
                  <c:v>7</c:v>
                </c:pt>
                <c:pt idx="5230">
                  <c:v>7</c:v>
                </c:pt>
                <c:pt idx="5231">
                  <c:v>8</c:v>
                </c:pt>
                <c:pt idx="5232">
                  <c:v>8</c:v>
                </c:pt>
                <c:pt idx="5233">
                  <c:v>14</c:v>
                </c:pt>
                <c:pt idx="5234">
                  <c:v>8</c:v>
                </c:pt>
                <c:pt idx="5235">
                  <c:v>8</c:v>
                </c:pt>
                <c:pt idx="5236">
                  <c:v>8</c:v>
                </c:pt>
                <c:pt idx="5237">
                  <c:v>8</c:v>
                </c:pt>
                <c:pt idx="5238">
                  <c:v>8</c:v>
                </c:pt>
                <c:pt idx="5239">
                  <c:v>8</c:v>
                </c:pt>
                <c:pt idx="5240">
                  <c:v>8</c:v>
                </c:pt>
                <c:pt idx="5241">
                  <c:v>8</c:v>
                </c:pt>
                <c:pt idx="5242">
                  <c:v>8</c:v>
                </c:pt>
                <c:pt idx="5243">
                  <c:v>8</c:v>
                </c:pt>
                <c:pt idx="5244">
                  <c:v>14</c:v>
                </c:pt>
                <c:pt idx="5245">
                  <c:v>8</c:v>
                </c:pt>
                <c:pt idx="5246">
                  <c:v>8</c:v>
                </c:pt>
                <c:pt idx="5247">
                  <c:v>8</c:v>
                </c:pt>
                <c:pt idx="5248">
                  <c:v>8</c:v>
                </c:pt>
                <c:pt idx="5249">
                  <c:v>8</c:v>
                </c:pt>
                <c:pt idx="5250">
                  <c:v>6</c:v>
                </c:pt>
                <c:pt idx="5251">
                  <c:v>6</c:v>
                </c:pt>
                <c:pt idx="5252">
                  <c:v>6</c:v>
                </c:pt>
                <c:pt idx="5253">
                  <c:v>6</c:v>
                </c:pt>
                <c:pt idx="5254">
                  <c:v>6</c:v>
                </c:pt>
                <c:pt idx="5255">
                  <c:v>10</c:v>
                </c:pt>
                <c:pt idx="5256">
                  <c:v>14</c:v>
                </c:pt>
                <c:pt idx="5257">
                  <c:v>6</c:v>
                </c:pt>
                <c:pt idx="5258">
                  <c:v>6</c:v>
                </c:pt>
                <c:pt idx="5259">
                  <c:v>6</c:v>
                </c:pt>
                <c:pt idx="5260">
                  <c:v>6</c:v>
                </c:pt>
                <c:pt idx="5261">
                  <c:v>6</c:v>
                </c:pt>
                <c:pt idx="5262">
                  <c:v>6</c:v>
                </c:pt>
                <c:pt idx="5263">
                  <c:v>6</c:v>
                </c:pt>
                <c:pt idx="5264">
                  <c:v>6</c:v>
                </c:pt>
                <c:pt idx="5265">
                  <c:v>6</c:v>
                </c:pt>
                <c:pt idx="5266">
                  <c:v>6</c:v>
                </c:pt>
                <c:pt idx="5267">
                  <c:v>6</c:v>
                </c:pt>
                <c:pt idx="5268">
                  <c:v>6</c:v>
                </c:pt>
                <c:pt idx="5269">
                  <c:v>6</c:v>
                </c:pt>
                <c:pt idx="5270">
                  <c:v>6</c:v>
                </c:pt>
                <c:pt idx="5271">
                  <c:v>6</c:v>
                </c:pt>
                <c:pt idx="5272">
                  <c:v>6</c:v>
                </c:pt>
                <c:pt idx="5273">
                  <c:v>6</c:v>
                </c:pt>
                <c:pt idx="5274">
                  <c:v>7</c:v>
                </c:pt>
                <c:pt idx="5275">
                  <c:v>7</c:v>
                </c:pt>
                <c:pt idx="5276">
                  <c:v>7</c:v>
                </c:pt>
                <c:pt idx="5277">
                  <c:v>7</c:v>
                </c:pt>
                <c:pt idx="5278">
                  <c:v>6</c:v>
                </c:pt>
                <c:pt idx="5279">
                  <c:v>7</c:v>
                </c:pt>
                <c:pt idx="5280">
                  <c:v>7</c:v>
                </c:pt>
                <c:pt idx="5281">
                  <c:v>7</c:v>
                </c:pt>
                <c:pt idx="5282">
                  <c:v>7</c:v>
                </c:pt>
                <c:pt idx="5283">
                  <c:v>7</c:v>
                </c:pt>
                <c:pt idx="5284">
                  <c:v>7</c:v>
                </c:pt>
                <c:pt idx="5285">
                  <c:v>7</c:v>
                </c:pt>
                <c:pt idx="5286">
                  <c:v>7</c:v>
                </c:pt>
                <c:pt idx="5287">
                  <c:v>7</c:v>
                </c:pt>
                <c:pt idx="5288">
                  <c:v>7</c:v>
                </c:pt>
                <c:pt idx="5289">
                  <c:v>7</c:v>
                </c:pt>
                <c:pt idx="5290">
                  <c:v>7</c:v>
                </c:pt>
                <c:pt idx="5291">
                  <c:v>7</c:v>
                </c:pt>
                <c:pt idx="5292">
                  <c:v>7</c:v>
                </c:pt>
                <c:pt idx="5293">
                  <c:v>7</c:v>
                </c:pt>
                <c:pt idx="5294">
                  <c:v>7</c:v>
                </c:pt>
                <c:pt idx="5295">
                  <c:v>7</c:v>
                </c:pt>
                <c:pt idx="5296">
                  <c:v>7</c:v>
                </c:pt>
                <c:pt idx="5297">
                  <c:v>8</c:v>
                </c:pt>
                <c:pt idx="5298">
                  <c:v>8</c:v>
                </c:pt>
                <c:pt idx="5299">
                  <c:v>8</c:v>
                </c:pt>
                <c:pt idx="5300">
                  <c:v>8</c:v>
                </c:pt>
                <c:pt idx="5301">
                  <c:v>8</c:v>
                </c:pt>
                <c:pt idx="5302">
                  <c:v>8</c:v>
                </c:pt>
                <c:pt idx="5303">
                  <c:v>8</c:v>
                </c:pt>
                <c:pt idx="5304">
                  <c:v>8</c:v>
                </c:pt>
                <c:pt idx="5305">
                  <c:v>8</c:v>
                </c:pt>
                <c:pt idx="5306">
                  <c:v>8</c:v>
                </c:pt>
                <c:pt idx="5307">
                  <c:v>8</c:v>
                </c:pt>
                <c:pt idx="5308">
                  <c:v>8</c:v>
                </c:pt>
                <c:pt idx="5309">
                  <c:v>8</c:v>
                </c:pt>
                <c:pt idx="5310">
                  <c:v>8</c:v>
                </c:pt>
                <c:pt idx="5311">
                  <c:v>9</c:v>
                </c:pt>
                <c:pt idx="5312">
                  <c:v>8</c:v>
                </c:pt>
                <c:pt idx="5313">
                  <c:v>8</c:v>
                </c:pt>
                <c:pt idx="5314">
                  <c:v>8</c:v>
                </c:pt>
                <c:pt idx="5315">
                  <c:v>8</c:v>
                </c:pt>
                <c:pt idx="5316">
                  <c:v>8</c:v>
                </c:pt>
                <c:pt idx="5317">
                  <c:v>8</c:v>
                </c:pt>
                <c:pt idx="5318">
                  <c:v>8</c:v>
                </c:pt>
                <c:pt idx="5319">
                  <c:v>8</c:v>
                </c:pt>
                <c:pt idx="5320">
                  <c:v>6</c:v>
                </c:pt>
                <c:pt idx="5321">
                  <c:v>6</c:v>
                </c:pt>
                <c:pt idx="5322">
                  <c:v>6</c:v>
                </c:pt>
                <c:pt idx="5323">
                  <c:v>6</c:v>
                </c:pt>
                <c:pt idx="5324">
                  <c:v>6</c:v>
                </c:pt>
                <c:pt idx="5325">
                  <c:v>6</c:v>
                </c:pt>
                <c:pt idx="5326">
                  <c:v>6</c:v>
                </c:pt>
                <c:pt idx="5327">
                  <c:v>6</c:v>
                </c:pt>
                <c:pt idx="5328">
                  <c:v>6</c:v>
                </c:pt>
                <c:pt idx="5329">
                  <c:v>6</c:v>
                </c:pt>
                <c:pt idx="5330">
                  <c:v>6</c:v>
                </c:pt>
                <c:pt idx="5331">
                  <c:v>6</c:v>
                </c:pt>
                <c:pt idx="5332">
                  <c:v>6</c:v>
                </c:pt>
                <c:pt idx="5333">
                  <c:v>7</c:v>
                </c:pt>
                <c:pt idx="5334">
                  <c:v>6</c:v>
                </c:pt>
                <c:pt idx="5335">
                  <c:v>6</c:v>
                </c:pt>
                <c:pt idx="5336">
                  <c:v>6</c:v>
                </c:pt>
                <c:pt idx="5337">
                  <c:v>6</c:v>
                </c:pt>
                <c:pt idx="5338">
                  <c:v>6</c:v>
                </c:pt>
                <c:pt idx="5339">
                  <c:v>6</c:v>
                </c:pt>
                <c:pt idx="5340">
                  <c:v>6</c:v>
                </c:pt>
                <c:pt idx="5341">
                  <c:v>6</c:v>
                </c:pt>
                <c:pt idx="5342">
                  <c:v>6</c:v>
                </c:pt>
                <c:pt idx="5343">
                  <c:v>6</c:v>
                </c:pt>
                <c:pt idx="5344">
                  <c:v>8</c:v>
                </c:pt>
                <c:pt idx="5345">
                  <c:v>6</c:v>
                </c:pt>
                <c:pt idx="5346">
                  <c:v>6</c:v>
                </c:pt>
                <c:pt idx="5347">
                  <c:v>6</c:v>
                </c:pt>
                <c:pt idx="5348">
                  <c:v>6</c:v>
                </c:pt>
                <c:pt idx="5349">
                  <c:v>7</c:v>
                </c:pt>
                <c:pt idx="5350">
                  <c:v>7</c:v>
                </c:pt>
                <c:pt idx="5351">
                  <c:v>7</c:v>
                </c:pt>
                <c:pt idx="5352">
                  <c:v>7</c:v>
                </c:pt>
                <c:pt idx="5353">
                  <c:v>7</c:v>
                </c:pt>
                <c:pt idx="5354">
                  <c:v>7</c:v>
                </c:pt>
                <c:pt idx="5355">
                  <c:v>9</c:v>
                </c:pt>
                <c:pt idx="5356">
                  <c:v>7</c:v>
                </c:pt>
                <c:pt idx="5357">
                  <c:v>7</c:v>
                </c:pt>
                <c:pt idx="5358">
                  <c:v>7</c:v>
                </c:pt>
                <c:pt idx="5359">
                  <c:v>7</c:v>
                </c:pt>
                <c:pt idx="5360">
                  <c:v>7</c:v>
                </c:pt>
                <c:pt idx="5361">
                  <c:v>7</c:v>
                </c:pt>
                <c:pt idx="5362">
                  <c:v>7</c:v>
                </c:pt>
                <c:pt idx="5363">
                  <c:v>7</c:v>
                </c:pt>
                <c:pt idx="5364">
                  <c:v>7</c:v>
                </c:pt>
                <c:pt idx="5365">
                  <c:v>7</c:v>
                </c:pt>
                <c:pt idx="5366">
                  <c:v>10</c:v>
                </c:pt>
                <c:pt idx="5367">
                  <c:v>10</c:v>
                </c:pt>
                <c:pt idx="5368">
                  <c:v>7</c:v>
                </c:pt>
                <c:pt idx="5369">
                  <c:v>7</c:v>
                </c:pt>
                <c:pt idx="5370">
                  <c:v>7</c:v>
                </c:pt>
                <c:pt idx="5371">
                  <c:v>7</c:v>
                </c:pt>
                <c:pt idx="5372">
                  <c:v>8</c:v>
                </c:pt>
                <c:pt idx="5373">
                  <c:v>8</c:v>
                </c:pt>
                <c:pt idx="5374">
                  <c:v>8</c:v>
                </c:pt>
                <c:pt idx="5375">
                  <c:v>8</c:v>
                </c:pt>
                <c:pt idx="5376">
                  <c:v>8</c:v>
                </c:pt>
                <c:pt idx="5377">
                  <c:v>8</c:v>
                </c:pt>
                <c:pt idx="5378">
                  <c:v>11</c:v>
                </c:pt>
                <c:pt idx="5379">
                  <c:v>8</c:v>
                </c:pt>
                <c:pt idx="5380">
                  <c:v>8</c:v>
                </c:pt>
                <c:pt idx="5381">
                  <c:v>8</c:v>
                </c:pt>
                <c:pt idx="5382">
                  <c:v>8</c:v>
                </c:pt>
                <c:pt idx="5383">
                  <c:v>8</c:v>
                </c:pt>
                <c:pt idx="5384">
                  <c:v>8</c:v>
                </c:pt>
                <c:pt idx="5385">
                  <c:v>8</c:v>
                </c:pt>
                <c:pt idx="5386">
                  <c:v>8</c:v>
                </c:pt>
                <c:pt idx="5387">
                  <c:v>8</c:v>
                </c:pt>
                <c:pt idx="5388">
                  <c:v>8</c:v>
                </c:pt>
                <c:pt idx="5389">
                  <c:v>11</c:v>
                </c:pt>
                <c:pt idx="5390">
                  <c:v>8</c:v>
                </c:pt>
                <c:pt idx="5391">
                  <c:v>8</c:v>
                </c:pt>
                <c:pt idx="5392">
                  <c:v>6</c:v>
                </c:pt>
                <c:pt idx="5393">
                  <c:v>6</c:v>
                </c:pt>
                <c:pt idx="5394">
                  <c:v>6</c:v>
                </c:pt>
                <c:pt idx="5395">
                  <c:v>6</c:v>
                </c:pt>
                <c:pt idx="5396">
                  <c:v>6</c:v>
                </c:pt>
                <c:pt idx="5397">
                  <c:v>6</c:v>
                </c:pt>
                <c:pt idx="5398">
                  <c:v>6</c:v>
                </c:pt>
                <c:pt idx="5399">
                  <c:v>6</c:v>
                </c:pt>
                <c:pt idx="5400">
                  <c:v>6</c:v>
                </c:pt>
                <c:pt idx="5401">
                  <c:v>6</c:v>
                </c:pt>
                <c:pt idx="5402">
                  <c:v>6</c:v>
                </c:pt>
                <c:pt idx="5403">
                  <c:v>6</c:v>
                </c:pt>
                <c:pt idx="5404">
                  <c:v>6</c:v>
                </c:pt>
                <c:pt idx="5405">
                  <c:v>6</c:v>
                </c:pt>
                <c:pt idx="5406">
                  <c:v>6</c:v>
                </c:pt>
                <c:pt idx="5407">
                  <c:v>6</c:v>
                </c:pt>
                <c:pt idx="5408">
                  <c:v>6</c:v>
                </c:pt>
                <c:pt idx="5409">
                  <c:v>6</c:v>
                </c:pt>
                <c:pt idx="5410">
                  <c:v>6</c:v>
                </c:pt>
                <c:pt idx="5411">
                  <c:v>7</c:v>
                </c:pt>
                <c:pt idx="5412">
                  <c:v>6</c:v>
                </c:pt>
                <c:pt idx="5413">
                  <c:v>6</c:v>
                </c:pt>
                <c:pt idx="5414">
                  <c:v>6</c:v>
                </c:pt>
                <c:pt idx="5415">
                  <c:v>6</c:v>
                </c:pt>
                <c:pt idx="5416">
                  <c:v>6</c:v>
                </c:pt>
                <c:pt idx="5417">
                  <c:v>6</c:v>
                </c:pt>
                <c:pt idx="5418">
                  <c:v>6</c:v>
                </c:pt>
                <c:pt idx="5419">
                  <c:v>6</c:v>
                </c:pt>
                <c:pt idx="5420">
                  <c:v>6</c:v>
                </c:pt>
                <c:pt idx="5421">
                  <c:v>6</c:v>
                </c:pt>
                <c:pt idx="5422">
                  <c:v>8</c:v>
                </c:pt>
                <c:pt idx="5423">
                  <c:v>6</c:v>
                </c:pt>
                <c:pt idx="5424">
                  <c:v>6</c:v>
                </c:pt>
                <c:pt idx="5425">
                  <c:v>6</c:v>
                </c:pt>
                <c:pt idx="5426">
                  <c:v>6</c:v>
                </c:pt>
                <c:pt idx="5427">
                  <c:v>6</c:v>
                </c:pt>
                <c:pt idx="5428">
                  <c:v>6</c:v>
                </c:pt>
                <c:pt idx="5429">
                  <c:v>6</c:v>
                </c:pt>
                <c:pt idx="5430">
                  <c:v>6</c:v>
                </c:pt>
                <c:pt idx="5431">
                  <c:v>6</c:v>
                </c:pt>
                <c:pt idx="5432">
                  <c:v>6</c:v>
                </c:pt>
                <c:pt idx="5433">
                  <c:v>9</c:v>
                </c:pt>
                <c:pt idx="5434">
                  <c:v>6</c:v>
                </c:pt>
                <c:pt idx="5435">
                  <c:v>6</c:v>
                </c:pt>
                <c:pt idx="5436">
                  <c:v>6</c:v>
                </c:pt>
                <c:pt idx="5437">
                  <c:v>6</c:v>
                </c:pt>
                <c:pt idx="5438">
                  <c:v>6</c:v>
                </c:pt>
                <c:pt idx="5439">
                  <c:v>6</c:v>
                </c:pt>
                <c:pt idx="5440">
                  <c:v>6</c:v>
                </c:pt>
                <c:pt idx="5441">
                  <c:v>6</c:v>
                </c:pt>
                <c:pt idx="5442">
                  <c:v>6</c:v>
                </c:pt>
                <c:pt idx="5443">
                  <c:v>6</c:v>
                </c:pt>
                <c:pt idx="5444">
                  <c:v>10</c:v>
                </c:pt>
                <c:pt idx="5445">
                  <c:v>6</c:v>
                </c:pt>
                <c:pt idx="5446">
                  <c:v>6</c:v>
                </c:pt>
                <c:pt idx="5447">
                  <c:v>6</c:v>
                </c:pt>
                <c:pt idx="5448">
                  <c:v>6</c:v>
                </c:pt>
                <c:pt idx="5449">
                  <c:v>6</c:v>
                </c:pt>
                <c:pt idx="5450">
                  <c:v>6</c:v>
                </c:pt>
                <c:pt idx="5451">
                  <c:v>6</c:v>
                </c:pt>
                <c:pt idx="5452">
                  <c:v>6</c:v>
                </c:pt>
                <c:pt idx="5453">
                  <c:v>6</c:v>
                </c:pt>
                <c:pt idx="5454">
                  <c:v>6</c:v>
                </c:pt>
                <c:pt idx="5455">
                  <c:v>11</c:v>
                </c:pt>
                <c:pt idx="5456">
                  <c:v>6</c:v>
                </c:pt>
                <c:pt idx="5457">
                  <c:v>6</c:v>
                </c:pt>
                <c:pt idx="5458">
                  <c:v>6</c:v>
                </c:pt>
                <c:pt idx="5459">
                  <c:v>6</c:v>
                </c:pt>
                <c:pt idx="5460">
                  <c:v>6</c:v>
                </c:pt>
                <c:pt idx="5461">
                  <c:v>6</c:v>
                </c:pt>
                <c:pt idx="5462">
                  <c:v>6</c:v>
                </c:pt>
                <c:pt idx="5463">
                  <c:v>6</c:v>
                </c:pt>
                <c:pt idx="5464">
                  <c:v>6</c:v>
                </c:pt>
                <c:pt idx="5465">
                  <c:v>6</c:v>
                </c:pt>
                <c:pt idx="5466">
                  <c:v>11</c:v>
                </c:pt>
                <c:pt idx="5467">
                  <c:v>6</c:v>
                </c:pt>
                <c:pt idx="5468">
                  <c:v>6</c:v>
                </c:pt>
                <c:pt idx="5469">
                  <c:v>6</c:v>
                </c:pt>
                <c:pt idx="5470">
                  <c:v>6</c:v>
                </c:pt>
                <c:pt idx="5471">
                  <c:v>6</c:v>
                </c:pt>
                <c:pt idx="5472">
                  <c:v>6</c:v>
                </c:pt>
                <c:pt idx="5473">
                  <c:v>6</c:v>
                </c:pt>
                <c:pt idx="5474">
                  <c:v>6</c:v>
                </c:pt>
                <c:pt idx="5475">
                  <c:v>6</c:v>
                </c:pt>
                <c:pt idx="5476">
                  <c:v>6</c:v>
                </c:pt>
                <c:pt idx="5477">
                  <c:v>10</c:v>
                </c:pt>
                <c:pt idx="5478">
                  <c:v>12</c:v>
                </c:pt>
                <c:pt idx="5479">
                  <c:v>6</c:v>
                </c:pt>
                <c:pt idx="5480">
                  <c:v>6</c:v>
                </c:pt>
                <c:pt idx="5481">
                  <c:v>6</c:v>
                </c:pt>
                <c:pt idx="5482">
                  <c:v>6</c:v>
                </c:pt>
                <c:pt idx="5483">
                  <c:v>6</c:v>
                </c:pt>
                <c:pt idx="5484">
                  <c:v>7</c:v>
                </c:pt>
                <c:pt idx="5485">
                  <c:v>7</c:v>
                </c:pt>
                <c:pt idx="5486">
                  <c:v>6</c:v>
                </c:pt>
                <c:pt idx="5487">
                  <c:v>6</c:v>
                </c:pt>
                <c:pt idx="5488">
                  <c:v>6</c:v>
                </c:pt>
                <c:pt idx="5489">
                  <c:v>12</c:v>
                </c:pt>
                <c:pt idx="5490">
                  <c:v>6</c:v>
                </c:pt>
                <c:pt idx="5491">
                  <c:v>6</c:v>
                </c:pt>
                <c:pt idx="5492">
                  <c:v>6</c:v>
                </c:pt>
                <c:pt idx="5493">
                  <c:v>6</c:v>
                </c:pt>
                <c:pt idx="5494">
                  <c:v>14</c:v>
                </c:pt>
                <c:pt idx="5495">
                  <c:v>14</c:v>
                </c:pt>
                <c:pt idx="5496">
                  <c:v>6</c:v>
                </c:pt>
                <c:pt idx="5497">
                  <c:v>6</c:v>
                </c:pt>
                <c:pt idx="5498">
                  <c:v>6</c:v>
                </c:pt>
                <c:pt idx="5499">
                  <c:v>6</c:v>
                </c:pt>
                <c:pt idx="5500">
                  <c:v>12</c:v>
                </c:pt>
                <c:pt idx="5501">
                  <c:v>6</c:v>
                </c:pt>
                <c:pt idx="5502">
                  <c:v>6</c:v>
                </c:pt>
                <c:pt idx="5503">
                  <c:v>6</c:v>
                </c:pt>
                <c:pt idx="5504">
                  <c:v>6</c:v>
                </c:pt>
                <c:pt idx="5505">
                  <c:v>6</c:v>
                </c:pt>
                <c:pt idx="5506">
                  <c:v>6</c:v>
                </c:pt>
                <c:pt idx="5507">
                  <c:v>6</c:v>
                </c:pt>
                <c:pt idx="5508">
                  <c:v>6</c:v>
                </c:pt>
                <c:pt idx="5509">
                  <c:v>6</c:v>
                </c:pt>
                <c:pt idx="5510">
                  <c:v>6</c:v>
                </c:pt>
                <c:pt idx="5511">
                  <c:v>13</c:v>
                </c:pt>
                <c:pt idx="5512">
                  <c:v>6</c:v>
                </c:pt>
                <c:pt idx="5513">
                  <c:v>6</c:v>
                </c:pt>
                <c:pt idx="5514">
                  <c:v>6</c:v>
                </c:pt>
                <c:pt idx="5515">
                  <c:v>6</c:v>
                </c:pt>
                <c:pt idx="5516">
                  <c:v>6</c:v>
                </c:pt>
                <c:pt idx="5517">
                  <c:v>6</c:v>
                </c:pt>
                <c:pt idx="5518">
                  <c:v>6</c:v>
                </c:pt>
                <c:pt idx="5519">
                  <c:v>6</c:v>
                </c:pt>
                <c:pt idx="5520">
                  <c:v>14</c:v>
                </c:pt>
                <c:pt idx="5521">
                  <c:v>14</c:v>
                </c:pt>
                <c:pt idx="5522">
                  <c:v>13</c:v>
                </c:pt>
                <c:pt idx="5523">
                  <c:v>6</c:v>
                </c:pt>
                <c:pt idx="5524">
                  <c:v>6</c:v>
                </c:pt>
                <c:pt idx="5525">
                  <c:v>6</c:v>
                </c:pt>
                <c:pt idx="5526">
                  <c:v>6</c:v>
                </c:pt>
                <c:pt idx="5527">
                  <c:v>6</c:v>
                </c:pt>
                <c:pt idx="5528">
                  <c:v>6</c:v>
                </c:pt>
                <c:pt idx="5529">
                  <c:v>6</c:v>
                </c:pt>
                <c:pt idx="5530">
                  <c:v>6</c:v>
                </c:pt>
                <c:pt idx="5531">
                  <c:v>6</c:v>
                </c:pt>
                <c:pt idx="5532">
                  <c:v>6</c:v>
                </c:pt>
                <c:pt idx="5533">
                  <c:v>13</c:v>
                </c:pt>
                <c:pt idx="5534">
                  <c:v>6</c:v>
                </c:pt>
                <c:pt idx="5535">
                  <c:v>6</c:v>
                </c:pt>
                <c:pt idx="5536">
                  <c:v>6</c:v>
                </c:pt>
                <c:pt idx="5537">
                  <c:v>6</c:v>
                </c:pt>
                <c:pt idx="5538">
                  <c:v>6</c:v>
                </c:pt>
                <c:pt idx="5539">
                  <c:v>6</c:v>
                </c:pt>
                <c:pt idx="5540">
                  <c:v>6</c:v>
                </c:pt>
                <c:pt idx="5541">
                  <c:v>6</c:v>
                </c:pt>
                <c:pt idx="5542">
                  <c:v>6</c:v>
                </c:pt>
                <c:pt idx="5543">
                  <c:v>6</c:v>
                </c:pt>
                <c:pt idx="5544">
                  <c:v>14</c:v>
                </c:pt>
                <c:pt idx="5545">
                  <c:v>6</c:v>
                </c:pt>
                <c:pt idx="5546">
                  <c:v>6</c:v>
                </c:pt>
                <c:pt idx="5547">
                  <c:v>7</c:v>
                </c:pt>
                <c:pt idx="5548">
                  <c:v>7</c:v>
                </c:pt>
                <c:pt idx="5549">
                  <c:v>7</c:v>
                </c:pt>
                <c:pt idx="5550">
                  <c:v>7</c:v>
                </c:pt>
                <c:pt idx="5551">
                  <c:v>7</c:v>
                </c:pt>
                <c:pt idx="5552">
                  <c:v>7</c:v>
                </c:pt>
                <c:pt idx="5553">
                  <c:v>7</c:v>
                </c:pt>
                <c:pt idx="5554">
                  <c:v>7</c:v>
                </c:pt>
                <c:pt idx="5555">
                  <c:v>15</c:v>
                </c:pt>
                <c:pt idx="5556">
                  <c:v>7</c:v>
                </c:pt>
                <c:pt idx="5557">
                  <c:v>7</c:v>
                </c:pt>
                <c:pt idx="5558">
                  <c:v>7</c:v>
                </c:pt>
                <c:pt idx="5559">
                  <c:v>7</c:v>
                </c:pt>
                <c:pt idx="5560">
                  <c:v>7</c:v>
                </c:pt>
                <c:pt idx="5561">
                  <c:v>7</c:v>
                </c:pt>
                <c:pt idx="5562">
                  <c:v>7</c:v>
                </c:pt>
                <c:pt idx="5563">
                  <c:v>7</c:v>
                </c:pt>
                <c:pt idx="5564">
                  <c:v>7</c:v>
                </c:pt>
                <c:pt idx="5565">
                  <c:v>7</c:v>
                </c:pt>
                <c:pt idx="5566">
                  <c:v>6</c:v>
                </c:pt>
                <c:pt idx="5567">
                  <c:v>7</c:v>
                </c:pt>
                <c:pt idx="5568">
                  <c:v>7</c:v>
                </c:pt>
                <c:pt idx="5569">
                  <c:v>8</c:v>
                </c:pt>
                <c:pt idx="5570">
                  <c:v>8</c:v>
                </c:pt>
                <c:pt idx="5571">
                  <c:v>8</c:v>
                </c:pt>
                <c:pt idx="5572">
                  <c:v>8</c:v>
                </c:pt>
                <c:pt idx="5573">
                  <c:v>8</c:v>
                </c:pt>
                <c:pt idx="5574">
                  <c:v>8</c:v>
                </c:pt>
                <c:pt idx="5575">
                  <c:v>8</c:v>
                </c:pt>
                <c:pt idx="5576">
                  <c:v>8</c:v>
                </c:pt>
                <c:pt idx="5577">
                  <c:v>6</c:v>
                </c:pt>
                <c:pt idx="5578">
                  <c:v>8</c:v>
                </c:pt>
                <c:pt idx="5579">
                  <c:v>8</c:v>
                </c:pt>
                <c:pt idx="5580">
                  <c:v>6</c:v>
                </c:pt>
                <c:pt idx="5581">
                  <c:v>6</c:v>
                </c:pt>
                <c:pt idx="5582">
                  <c:v>6</c:v>
                </c:pt>
                <c:pt idx="5583">
                  <c:v>6</c:v>
                </c:pt>
                <c:pt idx="5584">
                  <c:v>6</c:v>
                </c:pt>
                <c:pt idx="5585">
                  <c:v>8</c:v>
                </c:pt>
                <c:pt idx="5586">
                  <c:v>8</c:v>
                </c:pt>
                <c:pt idx="5587">
                  <c:v>8</c:v>
                </c:pt>
                <c:pt idx="5588">
                  <c:v>10</c:v>
                </c:pt>
                <c:pt idx="5589">
                  <c:v>7</c:v>
                </c:pt>
                <c:pt idx="5590">
                  <c:v>8</c:v>
                </c:pt>
                <c:pt idx="5591">
                  <c:v>8</c:v>
                </c:pt>
                <c:pt idx="5592">
                  <c:v>8</c:v>
                </c:pt>
                <c:pt idx="5593">
                  <c:v>8</c:v>
                </c:pt>
                <c:pt idx="5594">
                  <c:v>8</c:v>
                </c:pt>
                <c:pt idx="5595">
                  <c:v>8</c:v>
                </c:pt>
                <c:pt idx="5596">
                  <c:v>8</c:v>
                </c:pt>
                <c:pt idx="5597">
                  <c:v>8</c:v>
                </c:pt>
                <c:pt idx="5598">
                  <c:v>14</c:v>
                </c:pt>
                <c:pt idx="5599">
                  <c:v>14</c:v>
                </c:pt>
                <c:pt idx="5600">
                  <c:v>8</c:v>
                </c:pt>
                <c:pt idx="5601">
                  <c:v>14</c:v>
                </c:pt>
                <c:pt idx="5602">
                  <c:v>9</c:v>
                </c:pt>
                <c:pt idx="5603">
                  <c:v>14</c:v>
                </c:pt>
                <c:pt idx="5604">
                  <c:v>6</c:v>
                </c:pt>
                <c:pt idx="5605">
                  <c:v>6</c:v>
                </c:pt>
                <c:pt idx="5606">
                  <c:v>6</c:v>
                </c:pt>
                <c:pt idx="5607">
                  <c:v>7</c:v>
                </c:pt>
                <c:pt idx="5608">
                  <c:v>7</c:v>
                </c:pt>
                <c:pt idx="5609">
                  <c:v>7</c:v>
                </c:pt>
                <c:pt idx="5610">
                  <c:v>7</c:v>
                </c:pt>
                <c:pt idx="5611">
                  <c:v>15</c:v>
                </c:pt>
                <c:pt idx="5612">
                  <c:v>7</c:v>
                </c:pt>
                <c:pt idx="5613">
                  <c:v>7</c:v>
                </c:pt>
                <c:pt idx="5614">
                  <c:v>6</c:v>
                </c:pt>
                <c:pt idx="5615">
                  <c:v>6</c:v>
                </c:pt>
                <c:pt idx="5616">
                  <c:v>6</c:v>
                </c:pt>
                <c:pt idx="5617">
                  <c:v>6</c:v>
                </c:pt>
                <c:pt idx="5618">
                  <c:v>6</c:v>
                </c:pt>
                <c:pt idx="5619">
                  <c:v>6</c:v>
                </c:pt>
                <c:pt idx="5620">
                  <c:v>7</c:v>
                </c:pt>
                <c:pt idx="5621">
                  <c:v>7</c:v>
                </c:pt>
                <c:pt idx="5622">
                  <c:v>15</c:v>
                </c:pt>
                <c:pt idx="5623">
                  <c:v>7</c:v>
                </c:pt>
                <c:pt idx="5624">
                  <c:v>8</c:v>
                </c:pt>
                <c:pt idx="5625">
                  <c:v>8</c:v>
                </c:pt>
                <c:pt idx="5626">
                  <c:v>9</c:v>
                </c:pt>
                <c:pt idx="5627">
                  <c:v>9</c:v>
                </c:pt>
                <c:pt idx="5628">
                  <c:v>6</c:v>
                </c:pt>
                <c:pt idx="5629">
                  <c:v>6</c:v>
                </c:pt>
                <c:pt idx="5630">
                  <c:v>6</c:v>
                </c:pt>
                <c:pt idx="5631">
                  <c:v>6</c:v>
                </c:pt>
                <c:pt idx="5632">
                  <c:v>6</c:v>
                </c:pt>
                <c:pt idx="5633">
                  <c:v>15</c:v>
                </c:pt>
                <c:pt idx="5634">
                  <c:v>6</c:v>
                </c:pt>
                <c:pt idx="5635">
                  <c:v>6</c:v>
                </c:pt>
                <c:pt idx="5636">
                  <c:v>6</c:v>
                </c:pt>
                <c:pt idx="5637">
                  <c:v>6</c:v>
                </c:pt>
                <c:pt idx="5638">
                  <c:v>6</c:v>
                </c:pt>
                <c:pt idx="5639">
                  <c:v>6</c:v>
                </c:pt>
                <c:pt idx="5640">
                  <c:v>6</c:v>
                </c:pt>
                <c:pt idx="5641">
                  <c:v>6</c:v>
                </c:pt>
                <c:pt idx="5642">
                  <c:v>6</c:v>
                </c:pt>
                <c:pt idx="5643">
                  <c:v>6</c:v>
                </c:pt>
                <c:pt idx="5644">
                  <c:v>15</c:v>
                </c:pt>
                <c:pt idx="5645">
                  <c:v>6</c:v>
                </c:pt>
                <c:pt idx="5646">
                  <c:v>6</c:v>
                </c:pt>
                <c:pt idx="5647">
                  <c:v>6</c:v>
                </c:pt>
                <c:pt idx="5648">
                  <c:v>6</c:v>
                </c:pt>
                <c:pt idx="5649">
                  <c:v>6</c:v>
                </c:pt>
                <c:pt idx="5650">
                  <c:v>6</c:v>
                </c:pt>
                <c:pt idx="5651">
                  <c:v>6</c:v>
                </c:pt>
                <c:pt idx="5652">
                  <c:v>7</c:v>
                </c:pt>
                <c:pt idx="5653">
                  <c:v>7</c:v>
                </c:pt>
                <c:pt idx="5654">
                  <c:v>7</c:v>
                </c:pt>
                <c:pt idx="5655">
                  <c:v>15</c:v>
                </c:pt>
                <c:pt idx="5656">
                  <c:v>7</c:v>
                </c:pt>
                <c:pt idx="5657">
                  <c:v>7</c:v>
                </c:pt>
                <c:pt idx="5658">
                  <c:v>7</c:v>
                </c:pt>
                <c:pt idx="5659">
                  <c:v>7</c:v>
                </c:pt>
                <c:pt idx="5660">
                  <c:v>7</c:v>
                </c:pt>
                <c:pt idx="5661">
                  <c:v>7</c:v>
                </c:pt>
                <c:pt idx="5662">
                  <c:v>7</c:v>
                </c:pt>
                <c:pt idx="5663">
                  <c:v>7</c:v>
                </c:pt>
                <c:pt idx="5664">
                  <c:v>7</c:v>
                </c:pt>
                <c:pt idx="5665">
                  <c:v>7</c:v>
                </c:pt>
                <c:pt idx="5666">
                  <c:v>15</c:v>
                </c:pt>
                <c:pt idx="5667">
                  <c:v>7</c:v>
                </c:pt>
                <c:pt idx="5668">
                  <c:v>7</c:v>
                </c:pt>
                <c:pt idx="5669">
                  <c:v>7</c:v>
                </c:pt>
                <c:pt idx="5670">
                  <c:v>7</c:v>
                </c:pt>
                <c:pt idx="5671">
                  <c:v>7</c:v>
                </c:pt>
                <c:pt idx="5672">
                  <c:v>7</c:v>
                </c:pt>
                <c:pt idx="5673">
                  <c:v>7</c:v>
                </c:pt>
                <c:pt idx="5674">
                  <c:v>7</c:v>
                </c:pt>
                <c:pt idx="5675">
                  <c:v>8</c:v>
                </c:pt>
                <c:pt idx="5676">
                  <c:v>8</c:v>
                </c:pt>
                <c:pt idx="5677">
                  <c:v>6</c:v>
                </c:pt>
                <c:pt idx="5678">
                  <c:v>8</c:v>
                </c:pt>
                <c:pt idx="5679">
                  <c:v>8</c:v>
                </c:pt>
                <c:pt idx="5680">
                  <c:v>8</c:v>
                </c:pt>
                <c:pt idx="5681">
                  <c:v>8</c:v>
                </c:pt>
                <c:pt idx="5682">
                  <c:v>8</c:v>
                </c:pt>
                <c:pt idx="5683">
                  <c:v>8</c:v>
                </c:pt>
                <c:pt idx="5684">
                  <c:v>8</c:v>
                </c:pt>
                <c:pt idx="5685">
                  <c:v>8</c:v>
                </c:pt>
                <c:pt idx="5686">
                  <c:v>8</c:v>
                </c:pt>
                <c:pt idx="5687">
                  <c:v>8</c:v>
                </c:pt>
                <c:pt idx="5688">
                  <c:v>6</c:v>
                </c:pt>
                <c:pt idx="5689">
                  <c:v>8</c:v>
                </c:pt>
                <c:pt idx="5690">
                  <c:v>8</c:v>
                </c:pt>
                <c:pt idx="5691">
                  <c:v>8</c:v>
                </c:pt>
                <c:pt idx="5692">
                  <c:v>8</c:v>
                </c:pt>
                <c:pt idx="5693">
                  <c:v>8</c:v>
                </c:pt>
                <c:pt idx="5694">
                  <c:v>8</c:v>
                </c:pt>
                <c:pt idx="5695">
                  <c:v>8</c:v>
                </c:pt>
                <c:pt idx="5696">
                  <c:v>8</c:v>
                </c:pt>
                <c:pt idx="5697">
                  <c:v>8</c:v>
                </c:pt>
                <c:pt idx="5698">
                  <c:v>8</c:v>
                </c:pt>
                <c:pt idx="5699">
                  <c:v>10</c:v>
                </c:pt>
                <c:pt idx="5700">
                  <c:v>6</c:v>
                </c:pt>
                <c:pt idx="5701">
                  <c:v>9</c:v>
                </c:pt>
                <c:pt idx="5702">
                  <c:v>9</c:v>
                </c:pt>
                <c:pt idx="5703">
                  <c:v>9</c:v>
                </c:pt>
                <c:pt idx="5704">
                  <c:v>9</c:v>
                </c:pt>
                <c:pt idx="5705">
                  <c:v>9</c:v>
                </c:pt>
                <c:pt idx="5706">
                  <c:v>9</c:v>
                </c:pt>
                <c:pt idx="5707">
                  <c:v>9</c:v>
                </c:pt>
                <c:pt idx="5708">
                  <c:v>9</c:v>
                </c:pt>
                <c:pt idx="5709">
                  <c:v>9</c:v>
                </c:pt>
                <c:pt idx="5710">
                  <c:v>9</c:v>
                </c:pt>
                <c:pt idx="5711">
                  <c:v>6</c:v>
                </c:pt>
                <c:pt idx="5712">
                  <c:v>9</c:v>
                </c:pt>
                <c:pt idx="5713">
                  <c:v>9</c:v>
                </c:pt>
                <c:pt idx="5714">
                  <c:v>9</c:v>
                </c:pt>
                <c:pt idx="5715">
                  <c:v>9</c:v>
                </c:pt>
                <c:pt idx="5716">
                  <c:v>9</c:v>
                </c:pt>
                <c:pt idx="5717">
                  <c:v>9</c:v>
                </c:pt>
                <c:pt idx="5718">
                  <c:v>9</c:v>
                </c:pt>
                <c:pt idx="5719">
                  <c:v>9</c:v>
                </c:pt>
                <c:pt idx="5720">
                  <c:v>9</c:v>
                </c:pt>
                <c:pt idx="5721">
                  <c:v>9</c:v>
                </c:pt>
                <c:pt idx="5722">
                  <c:v>6</c:v>
                </c:pt>
                <c:pt idx="5723">
                  <c:v>10</c:v>
                </c:pt>
                <c:pt idx="5724">
                  <c:v>10</c:v>
                </c:pt>
                <c:pt idx="5725">
                  <c:v>10</c:v>
                </c:pt>
                <c:pt idx="5726">
                  <c:v>10</c:v>
                </c:pt>
                <c:pt idx="5727">
                  <c:v>10</c:v>
                </c:pt>
                <c:pt idx="5728">
                  <c:v>10</c:v>
                </c:pt>
                <c:pt idx="5729">
                  <c:v>10</c:v>
                </c:pt>
                <c:pt idx="5730">
                  <c:v>10</c:v>
                </c:pt>
                <c:pt idx="5731">
                  <c:v>10</c:v>
                </c:pt>
                <c:pt idx="5732">
                  <c:v>10</c:v>
                </c:pt>
                <c:pt idx="5733">
                  <c:v>6</c:v>
                </c:pt>
                <c:pt idx="5734">
                  <c:v>10</c:v>
                </c:pt>
                <c:pt idx="5735">
                  <c:v>10</c:v>
                </c:pt>
                <c:pt idx="5736">
                  <c:v>10</c:v>
                </c:pt>
                <c:pt idx="5737">
                  <c:v>10</c:v>
                </c:pt>
                <c:pt idx="5738">
                  <c:v>10</c:v>
                </c:pt>
                <c:pt idx="5739">
                  <c:v>10</c:v>
                </c:pt>
                <c:pt idx="5740">
                  <c:v>10</c:v>
                </c:pt>
                <c:pt idx="5741">
                  <c:v>10</c:v>
                </c:pt>
                <c:pt idx="5742">
                  <c:v>10</c:v>
                </c:pt>
                <c:pt idx="5743">
                  <c:v>10</c:v>
                </c:pt>
                <c:pt idx="5744">
                  <c:v>6</c:v>
                </c:pt>
                <c:pt idx="5745">
                  <c:v>10</c:v>
                </c:pt>
                <c:pt idx="5746">
                  <c:v>11</c:v>
                </c:pt>
                <c:pt idx="5747">
                  <c:v>11</c:v>
                </c:pt>
                <c:pt idx="5748">
                  <c:v>11</c:v>
                </c:pt>
                <c:pt idx="5749">
                  <c:v>11</c:v>
                </c:pt>
                <c:pt idx="5750">
                  <c:v>11</c:v>
                </c:pt>
                <c:pt idx="5751">
                  <c:v>11</c:v>
                </c:pt>
                <c:pt idx="5752">
                  <c:v>11</c:v>
                </c:pt>
                <c:pt idx="5753">
                  <c:v>11</c:v>
                </c:pt>
                <c:pt idx="5754">
                  <c:v>11</c:v>
                </c:pt>
                <c:pt idx="5755">
                  <c:v>6</c:v>
                </c:pt>
                <c:pt idx="5756">
                  <c:v>11</c:v>
                </c:pt>
                <c:pt idx="5757">
                  <c:v>11</c:v>
                </c:pt>
                <c:pt idx="5758">
                  <c:v>11</c:v>
                </c:pt>
                <c:pt idx="5759">
                  <c:v>11</c:v>
                </c:pt>
                <c:pt idx="5760">
                  <c:v>11</c:v>
                </c:pt>
                <c:pt idx="5761">
                  <c:v>11</c:v>
                </c:pt>
                <c:pt idx="5762">
                  <c:v>6</c:v>
                </c:pt>
                <c:pt idx="5763">
                  <c:v>6</c:v>
                </c:pt>
                <c:pt idx="5764">
                  <c:v>6</c:v>
                </c:pt>
                <c:pt idx="5765">
                  <c:v>6</c:v>
                </c:pt>
                <c:pt idx="5766">
                  <c:v>6</c:v>
                </c:pt>
                <c:pt idx="5767">
                  <c:v>6</c:v>
                </c:pt>
                <c:pt idx="5768">
                  <c:v>6</c:v>
                </c:pt>
                <c:pt idx="5769">
                  <c:v>6</c:v>
                </c:pt>
                <c:pt idx="5770">
                  <c:v>6</c:v>
                </c:pt>
                <c:pt idx="5771">
                  <c:v>6</c:v>
                </c:pt>
                <c:pt idx="5772">
                  <c:v>6</c:v>
                </c:pt>
                <c:pt idx="5773">
                  <c:v>6</c:v>
                </c:pt>
                <c:pt idx="5774">
                  <c:v>6</c:v>
                </c:pt>
                <c:pt idx="5775">
                  <c:v>6</c:v>
                </c:pt>
                <c:pt idx="5776">
                  <c:v>6</c:v>
                </c:pt>
                <c:pt idx="5777">
                  <c:v>6</c:v>
                </c:pt>
                <c:pt idx="5778">
                  <c:v>6</c:v>
                </c:pt>
                <c:pt idx="5779">
                  <c:v>6</c:v>
                </c:pt>
                <c:pt idx="5780">
                  <c:v>6</c:v>
                </c:pt>
                <c:pt idx="5781">
                  <c:v>6</c:v>
                </c:pt>
                <c:pt idx="5782">
                  <c:v>6</c:v>
                </c:pt>
                <c:pt idx="5783">
                  <c:v>6</c:v>
                </c:pt>
                <c:pt idx="5784">
                  <c:v>7</c:v>
                </c:pt>
                <c:pt idx="5785">
                  <c:v>6</c:v>
                </c:pt>
                <c:pt idx="5786">
                  <c:v>6</c:v>
                </c:pt>
                <c:pt idx="5787">
                  <c:v>6</c:v>
                </c:pt>
                <c:pt idx="5788">
                  <c:v>7</c:v>
                </c:pt>
                <c:pt idx="5789">
                  <c:v>6</c:v>
                </c:pt>
                <c:pt idx="5790">
                  <c:v>6</c:v>
                </c:pt>
                <c:pt idx="5791">
                  <c:v>6</c:v>
                </c:pt>
                <c:pt idx="5792">
                  <c:v>6</c:v>
                </c:pt>
                <c:pt idx="5793">
                  <c:v>6</c:v>
                </c:pt>
                <c:pt idx="5794">
                  <c:v>6</c:v>
                </c:pt>
                <c:pt idx="5795">
                  <c:v>6</c:v>
                </c:pt>
                <c:pt idx="5796">
                  <c:v>6</c:v>
                </c:pt>
                <c:pt idx="5797">
                  <c:v>6</c:v>
                </c:pt>
                <c:pt idx="5798">
                  <c:v>6</c:v>
                </c:pt>
                <c:pt idx="5799">
                  <c:v>7</c:v>
                </c:pt>
                <c:pt idx="5800">
                  <c:v>6</c:v>
                </c:pt>
                <c:pt idx="5801">
                  <c:v>6</c:v>
                </c:pt>
                <c:pt idx="5802">
                  <c:v>6</c:v>
                </c:pt>
                <c:pt idx="5803">
                  <c:v>6</c:v>
                </c:pt>
                <c:pt idx="5804">
                  <c:v>6</c:v>
                </c:pt>
                <c:pt idx="5805">
                  <c:v>6</c:v>
                </c:pt>
                <c:pt idx="5806">
                  <c:v>6</c:v>
                </c:pt>
                <c:pt idx="5807">
                  <c:v>6</c:v>
                </c:pt>
                <c:pt idx="5808">
                  <c:v>7</c:v>
                </c:pt>
                <c:pt idx="5809">
                  <c:v>7</c:v>
                </c:pt>
                <c:pt idx="5810">
                  <c:v>10</c:v>
                </c:pt>
                <c:pt idx="5811">
                  <c:v>7</c:v>
                </c:pt>
                <c:pt idx="5812">
                  <c:v>7</c:v>
                </c:pt>
                <c:pt idx="5813">
                  <c:v>7</c:v>
                </c:pt>
                <c:pt idx="5814">
                  <c:v>7</c:v>
                </c:pt>
                <c:pt idx="5815">
                  <c:v>7</c:v>
                </c:pt>
                <c:pt idx="5816">
                  <c:v>7</c:v>
                </c:pt>
                <c:pt idx="5817">
                  <c:v>7</c:v>
                </c:pt>
                <c:pt idx="5818">
                  <c:v>5</c:v>
                </c:pt>
                <c:pt idx="5819">
                  <c:v>6</c:v>
                </c:pt>
                <c:pt idx="5820">
                  <c:v>6</c:v>
                </c:pt>
                <c:pt idx="5821">
                  <c:v>6</c:v>
                </c:pt>
                <c:pt idx="5822">
                  <c:v>7</c:v>
                </c:pt>
                <c:pt idx="5823">
                  <c:v>6</c:v>
                </c:pt>
                <c:pt idx="5824">
                  <c:v>6</c:v>
                </c:pt>
                <c:pt idx="5825">
                  <c:v>6</c:v>
                </c:pt>
                <c:pt idx="5826">
                  <c:v>6</c:v>
                </c:pt>
                <c:pt idx="5827">
                  <c:v>6</c:v>
                </c:pt>
                <c:pt idx="5828">
                  <c:v>6</c:v>
                </c:pt>
                <c:pt idx="5829">
                  <c:v>6</c:v>
                </c:pt>
                <c:pt idx="5830">
                  <c:v>6</c:v>
                </c:pt>
                <c:pt idx="5831">
                  <c:v>6</c:v>
                </c:pt>
                <c:pt idx="5832">
                  <c:v>6</c:v>
                </c:pt>
                <c:pt idx="5833">
                  <c:v>7</c:v>
                </c:pt>
                <c:pt idx="5834">
                  <c:v>6</c:v>
                </c:pt>
                <c:pt idx="5835">
                  <c:v>6</c:v>
                </c:pt>
                <c:pt idx="5836">
                  <c:v>6</c:v>
                </c:pt>
                <c:pt idx="5837">
                  <c:v>6</c:v>
                </c:pt>
                <c:pt idx="5838">
                  <c:v>6</c:v>
                </c:pt>
                <c:pt idx="5839">
                  <c:v>6</c:v>
                </c:pt>
                <c:pt idx="5840">
                  <c:v>6</c:v>
                </c:pt>
                <c:pt idx="5841">
                  <c:v>7</c:v>
                </c:pt>
                <c:pt idx="5842">
                  <c:v>7</c:v>
                </c:pt>
                <c:pt idx="5843">
                  <c:v>7</c:v>
                </c:pt>
                <c:pt idx="5844">
                  <c:v>7</c:v>
                </c:pt>
                <c:pt idx="5845">
                  <c:v>7</c:v>
                </c:pt>
                <c:pt idx="5846">
                  <c:v>7</c:v>
                </c:pt>
                <c:pt idx="5847">
                  <c:v>7</c:v>
                </c:pt>
                <c:pt idx="5848">
                  <c:v>7</c:v>
                </c:pt>
                <c:pt idx="5849">
                  <c:v>7</c:v>
                </c:pt>
                <c:pt idx="5850">
                  <c:v>7</c:v>
                </c:pt>
                <c:pt idx="5851">
                  <c:v>7</c:v>
                </c:pt>
                <c:pt idx="5852">
                  <c:v>7</c:v>
                </c:pt>
                <c:pt idx="5853">
                  <c:v>7</c:v>
                </c:pt>
                <c:pt idx="5854">
                  <c:v>7</c:v>
                </c:pt>
                <c:pt idx="5855">
                  <c:v>7</c:v>
                </c:pt>
                <c:pt idx="5856">
                  <c:v>7</c:v>
                </c:pt>
                <c:pt idx="5857">
                  <c:v>7</c:v>
                </c:pt>
                <c:pt idx="5858">
                  <c:v>7</c:v>
                </c:pt>
                <c:pt idx="5859">
                  <c:v>7</c:v>
                </c:pt>
                <c:pt idx="5860">
                  <c:v>7</c:v>
                </c:pt>
                <c:pt idx="5861">
                  <c:v>7</c:v>
                </c:pt>
                <c:pt idx="5862">
                  <c:v>7</c:v>
                </c:pt>
                <c:pt idx="5863">
                  <c:v>7</c:v>
                </c:pt>
                <c:pt idx="5864">
                  <c:v>8</c:v>
                </c:pt>
                <c:pt idx="5865">
                  <c:v>8</c:v>
                </c:pt>
                <c:pt idx="5866">
                  <c:v>7</c:v>
                </c:pt>
                <c:pt idx="5867">
                  <c:v>8</c:v>
                </c:pt>
                <c:pt idx="5868">
                  <c:v>8</c:v>
                </c:pt>
                <c:pt idx="5869">
                  <c:v>8</c:v>
                </c:pt>
                <c:pt idx="5870">
                  <c:v>8</c:v>
                </c:pt>
                <c:pt idx="5871">
                  <c:v>8</c:v>
                </c:pt>
                <c:pt idx="5872">
                  <c:v>8</c:v>
                </c:pt>
                <c:pt idx="5873">
                  <c:v>8</c:v>
                </c:pt>
                <c:pt idx="5874">
                  <c:v>8</c:v>
                </c:pt>
                <c:pt idx="5875">
                  <c:v>8</c:v>
                </c:pt>
                <c:pt idx="5876">
                  <c:v>8</c:v>
                </c:pt>
                <c:pt idx="5877">
                  <c:v>7</c:v>
                </c:pt>
                <c:pt idx="5878">
                  <c:v>8</c:v>
                </c:pt>
                <c:pt idx="5879">
                  <c:v>8</c:v>
                </c:pt>
                <c:pt idx="5880">
                  <c:v>8</c:v>
                </c:pt>
                <c:pt idx="5881">
                  <c:v>8</c:v>
                </c:pt>
                <c:pt idx="5882">
                  <c:v>8</c:v>
                </c:pt>
                <c:pt idx="5883">
                  <c:v>8</c:v>
                </c:pt>
                <c:pt idx="5884">
                  <c:v>8</c:v>
                </c:pt>
                <c:pt idx="5885">
                  <c:v>8</c:v>
                </c:pt>
                <c:pt idx="5886">
                  <c:v>8</c:v>
                </c:pt>
                <c:pt idx="5887">
                  <c:v>8</c:v>
                </c:pt>
                <c:pt idx="5888">
                  <c:v>7</c:v>
                </c:pt>
                <c:pt idx="5889">
                  <c:v>9</c:v>
                </c:pt>
                <c:pt idx="5890">
                  <c:v>9</c:v>
                </c:pt>
                <c:pt idx="5891">
                  <c:v>9</c:v>
                </c:pt>
                <c:pt idx="5892">
                  <c:v>9</c:v>
                </c:pt>
                <c:pt idx="5893">
                  <c:v>9</c:v>
                </c:pt>
                <c:pt idx="5894">
                  <c:v>9</c:v>
                </c:pt>
                <c:pt idx="5895">
                  <c:v>9</c:v>
                </c:pt>
                <c:pt idx="5896">
                  <c:v>9</c:v>
                </c:pt>
                <c:pt idx="5897">
                  <c:v>9</c:v>
                </c:pt>
                <c:pt idx="5898">
                  <c:v>9</c:v>
                </c:pt>
                <c:pt idx="5899">
                  <c:v>15</c:v>
                </c:pt>
                <c:pt idx="5900">
                  <c:v>9</c:v>
                </c:pt>
                <c:pt idx="5901">
                  <c:v>9</c:v>
                </c:pt>
                <c:pt idx="5902">
                  <c:v>9</c:v>
                </c:pt>
                <c:pt idx="5903">
                  <c:v>9</c:v>
                </c:pt>
                <c:pt idx="5904">
                  <c:v>9</c:v>
                </c:pt>
                <c:pt idx="5905">
                  <c:v>9</c:v>
                </c:pt>
                <c:pt idx="5906">
                  <c:v>9</c:v>
                </c:pt>
                <c:pt idx="5907">
                  <c:v>9</c:v>
                </c:pt>
                <c:pt idx="5908">
                  <c:v>9</c:v>
                </c:pt>
                <c:pt idx="5909">
                  <c:v>9</c:v>
                </c:pt>
                <c:pt idx="5910">
                  <c:v>15</c:v>
                </c:pt>
                <c:pt idx="5911">
                  <c:v>9</c:v>
                </c:pt>
                <c:pt idx="5912">
                  <c:v>10</c:v>
                </c:pt>
                <c:pt idx="5913">
                  <c:v>10</c:v>
                </c:pt>
                <c:pt idx="5914">
                  <c:v>10</c:v>
                </c:pt>
                <c:pt idx="5915">
                  <c:v>10</c:v>
                </c:pt>
                <c:pt idx="5916">
                  <c:v>10</c:v>
                </c:pt>
                <c:pt idx="5917">
                  <c:v>10</c:v>
                </c:pt>
                <c:pt idx="5918">
                  <c:v>10</c:v>
                </c:pt>
                <c:pt idx="5919">
                  <c:v>10</c:v>
                </c:pt>
                <c:pt idx="5920">
                  <c:v>10</c:v>
                </c:pt>
                <c:pt idx="5921">
                  <c:v>10</c:v>
                </c:pt>
                <c:pt idx="5922">
                  <c:v>15</c:v>
                </c:pt>
                <c:pt idx="5923">
                  <c:v>10</c:v>
                </c:pt>
                <c:pt idx="5924">
                  <c:v>10</c:v>
                </c:pt>
                <c:pt idx="5925">
                  <c:v>10</c:v>
                </c:pt>
                <c:pt idx="5926">
                  <c:v>10</c:v>
                </c:pt>
                <c:pt idx="5927">
                  <c:v>10</c:v>
                </c:pt>
                <c:pt idx="5928">
                  <c:v>10</c:v>
                </c:pt>
                <c:pt idx="5929">
                  <c:v>10</c:v>
                </c:pt>
                <c:pt idx="5930">
                  <c:v>10</c:v>
                </c:pt>
                <c:pt idx="5931">
                  <c:v>10</c:v>
                </c:pt>
                <c:pt idx="5932">
                  <c:v>10</c:v>
                </c:pt>
                <c:pt idx="5933">
                  <c:v>7</c:v>
                </c:pt>
                <c:pt idx="5934">
                  <c:v>10</c:v>
                </c:pt>
                <c:pt idx="5935">
                  <c:v>11</c:v>
                </c:pt>
                <c:pt idx="5936">
                  <c:v>11</c:v>
                </c:pt>
                <c:pt idx="5937">
                  <c:v>11</c:v>
                </c:pt>
                <c:pt idx="5938">
                  <c:v>11</c:v>
                </c:pt>
                <c:pt idx="5939">
                  <c:v>11</c:v>
                </c:pt>
                <c:pt idx="5940">
                  <c:v>11</c:v>
                </c:pt>
                <c:pt idx="5941">
                  <c:v>11</c:v>
                </c:pt>
                <c:pt idx="5942">
                  <c:v>11</c:v>
                </c:pt>
                <c:pt idx="5943">
                  <c:v>11</c:v>
                </c:pt>
                <c:pt idx="5944">
                  <c:v>8</c:v>
                </c:pt>
                <c:pt idx="5945">
                  <c:v>11</c:v>
                </c:pt>
                <c:pt idx="5946">
                  <c:v>11</c:v>
                </c:pt>
                <c:pt idx="5947">
                  <c:v>11</c:v>
                </c:pt>
                <c:pt idx="5948">
                  <c:v>11</c:v>
                </c:pt>
                <c:pt idx="5949">
                  <c:v>11</c:v>
                </c:pt>
                <c:pt idx="5950">
                  <c:v>11</c:v>
                </c:pt>
                <c:pt idx="5951">
                  <c:v>11</c:v>
                </c:pt>
                <c:pt idx="5952">
                  <c:v>11</c:v>
                </c:pt>
                <c:pt idx="5953">
                  <c:v>11</c:v>
                </c:pt>
                <c:pt idx="5954">
                  <c:v>11</c:v>
                </c:pt>
                <c:pt idx="5955">
                  <c:v>8</c:v>
                </c:pt>
                <c:pt idx="5956">
                  <c:v>11</c:v>
                </c:pt>
                <c:pt idx="5957">
                  <c:v>12</c:v>
                </c:pt>
                <c:pt idx="5958">
                  <c:v>6</c:v>
                </c:pt>
                <c:pt idx="5959">
                  <c:v>6</c:v>
                </c:pt>
                <c:pt idx="5960">
                  <c:v>6</c:v>
                </c:pt>
                <c:pt idx="5961">
                  <c:v>6</c:v>
                </c:pt>
                <c:pt idx="5962">
                  <c:v>6</c:v>
                </c:pt>
                <c:pt idx="5963">
                  <c:v>6</c:v>
                </c:pt>
                <c:pt idx="5964">
                  <c:v>6</c:v>
                </c:pt>
                <c:pt idx="5965">
                  <c:v>6</c:v>
                </c:pt>
                <c:pt idx="5966">
                  <c:v>8</c:v>
                </c:pt>
                <c:pt idx="5967">
                  <c:v>6</c:v>
                </c:pt>
                <c:pt idx="5968">
                  <c:v>6</c:v>
                </c:pt>
                <c:pt idx="5969">
                  <c:v>6</c:v>
                </c:pt>
                <c:pt idx="5970">
                  <c:v>6</c:v>
                </c:pt>
                <c:pt idx="5971">
                  <c:v>6</c:v>
                </c:pt>
                <c:pt idx="5972">
                  <c:v>6</c:v>
                </c:pt>
                <c:pt idx="5973">
                  <c:v>6</c:v>
                </c:pt>
                <c:pt idx="5974">
                  <c:v>6</c:v>
                </c:pt>
                <c:pt idx="5975">
                  <c:v>6</c:v>
                </c:pt>
                <c:pt idx="5976">
                  <c:v>6</c:v>
                </c:pt>
                <c:pt idx="5977">
                  <c:v>8</c:v>
                </c:pt>
                <c:pt idx="5978">
                  <c:v>6</c:v>
                </c:pt>
                <c:pt idx="5979">
                  <c:v>6</c:v>
                </c:pt>
                <c:pt idx="5980">
                  <c:v>7</c:v>
                </c:pt>
                <c:pt idx="5981">
                  <c:v>7</c:v>
                </c:pt>
                <c:pt idx="5982">
                  <c:v>7</c:v>
                </c:pt>
                <c:pt idx="5983">
                  <c:v>7</c:v>
                </c:pt>
                <c:pt idx="5984">
                  <c:v>7</c:v>
                </c:pt>
                <c:pt idx="5985">
                  <c:v>7</c:v>
                </c:pt>
                <c:pt idx="5986">
                  <c:v>7</c:v>
                </c:pt>
                <c:pt idx="5987">
                  <c:v>7</c:v>
                </c:pt>
                <c:pt idx="5988">
                  <c:v>8</c:v>
                </c:pt>
                <c:pt idx="5989">
                  <c:v>7</c:v>
                </c:pt>
                <c:pt idx="5990">
                  <c:v>7</c:v>
                </c:pt>
                <c:pt idx="5991">
                  <c:v>7</c:v>
                </c:pt>
                <c:pt idx="5992">
                  <c:v>7</c:v>
                </c:pt>
                <c:pt idx="5993">
                  <c:v>7</c:v>
                </c:pt>
                <c:pt idx="5994">
                  <c:v>7</c:v>
                </c:pt>
                <c:pt idx="5995">
                  <c:v>7</c:v>
                </c:pt>
                <c:pt idx="5996">
                  <c:v>7</c:v>
                </c:pt>
                <c:pt idx="5997">
                  <c:v>7</c:v>
                </c:pt>
                <c:pt idx="5998">
                  <c:v>7</c:v>
                </c:pt>
                <c:pt idx="5999">
                  <c:v>8</c:v>
                </c:pt>
                <c:pt idx="6000">
                  <c:v>7</c:v>
                </c:pt>
                <c:pt idx="6001">
                  <c:v>7</c:v>
                </c:pt>
                <c:pt idx="6002">
                  <c:v>7</c:v>
                </c:pt>
                <c:pt idx="6003">
                  <c:v>7</c:v>
                </c:pt>
                <c:pt idx="6004">
                  <c:v>7</c:v>
                </c:pt>
                <c:pt idx="6005">
                  <c:v>7</c:v>
                </c:pt>
                <c:pt idx="6006">
                  <c:v>7</c:v>
                </c:pt>
                <c:pt idx="6007">
                  <c:v>8</c:v>
                </c:pt>
                <c:pt idx="6008">
                  <c:v>8</c:v>
                </c:pt>
                <c:pt idx="6009">
                  <c:v>8</c:v>
                </c:pt>
                <c:pt idx="6010">
                  <c:v>8</c:v>
                </c:pt>
                <c:pt idx="6011">
                  <c:v>8</c:v>
                </c:pt>
                <c:pt idx="6012">
                  <c:v>8</c:v>
                </c:pt>
                <c:pt idx="6013">
                  <c:v>8</c:v>
                </c:pt>
                <c:pt idx="6014">
                  <c:v>8</c:v>
                </c:pt>
                <c:pt idx="6015">
                  <c:v>8</c:v>
                </c:pt>
                <c:pt idx="6016">
                  <c:v>8</c:v>
                </c:pt>
                <c:pt idx="6017">
                  <c:v>8</c:v>
                </c:pt>
                <c:pt idx="6018">
                  <c:v>8</c:v>
                </c:pt>
                <c:pt idx="6019">
                  <c:v>8</c:v>
                </c:pt>
                <c:pt idx="6020">
                  <c:v>8</c:v>
                </c:pt>
                <c:pt idx="6021">
                  <c:v>8</c:v>
                </c:pt>
                <c:pt idx="6022">
                  <c:v>8</c:v>
                </c:pt>
                <c:pt idx="6023">
                  <c:v>8</c:v>
                </c:pt>
                <c:pt idx="6024">
                  <c:v>8</c:v>
                </c:pt>
                <c:pt idx="6025">
                  <c:v>8</c:v>
                </c:pt>
                <c:pt idx="6026">
                  <c:v>8</c:v>
                </c:pt>
                <c:pt idx="6027">
                  <c:v>8</c:v>
                </c:pt>
                <c:pt idx="6028">
                  <c:v>8</c:v>
                </c:pt>
                <c:pt idx="6029">
                  <c:v>8</c:v>
                </c:pt>
                <c:pt idx="6030">
                  <c:v>9</c:v>
                </c:pt>
                <c:pt idx="6031">
                  <c:v>9</c:v>
                </c:pt>
                <c:pt idx="6032">
                  <c:v>10</c:v>
                </c:pt>
                <c:pt idx="6033">
                  <c:v>8</c:v>
                </c:pt>
                <c:pt idx="6034">
                  <c:v>9</c:v>
                </c:pt>
                <c:pt idx="6035">
                  <c:v>9</c:v>
                </c:pt>
                <c:pt idx="6036">
                  <c:v>9</c:v>
                </c:pt>
                <c:pt idx="6037">
                  <c:v>9</c:v>
                </c:pt>
                <c:pt idx="6038">
                  <c:v>9</c:v>
                </c:pt>
                <c:pt idx="6039">
                  <c:v>9</c:v>
                </c:pt>
                <c:pt idx="6040">
                  <c:v>9</c:v>
                </c:pt>
                <c:pt idx="6041">
                  <c:v>9</c:v>
                </c:pt>
                <c:pt idx="6042">
                  <c:v>9</c:v>
                </c:pt>
                <c:pt idx="6043">
                  <c:v>9</c:v>
                </c:pt>
                <c:pt idx="6044">
                  <c:v>6</c:v>
                </c:pt>
                <c:pt idx="6045">
                  <c:v>9</c:v>
                </c:pt>
                <c:pt idx="6046">
                  <c:v>9</c:v>
                </c:pt>
                <c:pt idx="6047">
                  <c:v>9</c:v>
                </c:pt>
                <c:pt idx="6048">
                  <c:v>9</c:v>
                </c:pt>
                <c:pt idx="6049">
                  <c:v>9</c:v>
                </c:pt>
                <c:pt idx="6050">
                  <c:v>9</c:v>
                </c:pt>
                <c:pt idx="6051">
                  <c:v>9</c:v>
                </c:pt>
                <c:pt idx="6052">
                  <c:v>9</c:v>
                </c:pt>
                <c:pt idx="6053">
                  <c:v>9</c:v>
                </c:pt>
                <c:pt idx="6054">
                  <c:v>10</c:v>
                </c:pt>
                <c:pt idx="6055">
                  <c:v>15</c:v>
                </c:pt>
                <c:pt idx="6056">
                  <c:v>10</c:v>
                </c:pt>
                <c:pt idx="6057">
                  <c:v>10</c:v>
                </c:pt>
                <c:pt idx="6058">
                  <c:v>10</c:v>
                </c:pt>
                <c:pt idx="6059">
                  <c:v>10</c:v>
                </c:pt>
                <c:pt idx="6060">
                  <c:v>10</c:v>
                </c:pt>
                <c:pt idx="6061">
                  <c:v>10</c:v>
                </c:pt>
                <c:pt idx="6062">
                  <c:v>10</c:v>
                </c:pt>
                <c:pt idx="6063">
                  <c:v>10</c:v>
                </c:pt>
                <c:pt idx="6064">
                  <c:v>10</c:v>
                </c:pt>
                <c:pt idx="6065">
                  <c:v>10</c:v>
                </c:pt>
                <c:pt idx="6066">
                  <c:v>15</c:v>
                </c:pt>
                <c:pt idx="6067">
                  <c:v>10</c:v>
                </c:pt>
                <c:pt idx="6068">
                  <c:v>10</c:v>
                </c:pt>
                <c:pt idx="6069">
                  <c:v>10</c:v>
                </c:pt>
                <c:pt idx="6070">
                  <c:v>10</c:v>
                </c:pt>
                <c:pt idx="6071">
                  <c:v>10</c:v>
                </c:pt>
                <c:pt idx="6072">
                  <c:v>10</c:v>
                </c:pt>
                <c:pt idx="6073">
                  <c:v>10</c:v>
                </c:pt>
                <c:pt idx="6074">
                  <c:v>10</c:v>
                </c:pt>
                <c:pt idx="6075">
                  <c:v>10</c:v>
                </c:pt>
                <c:pt idx="6076">
                  <c:v>10</c:v>
                </c:pt>
                <c:pt idx="6077">
                  <c:v>15</c:v>
                </c:pt>
                <c:pt idx="6078">
                  <c:v>11</c:v>
                </c:pt>
                <c:pt idx="6079">
                  <c:v>11</c:v>
                </c:pt>
                <c:pt idx="6080">
                  <c:v>11</c:v>
                </c:pt>
                <c:pt idx="6081">
                  <c:v>11</c:v>
                </c:pt>
                <c:pt idx="6082">
                  <c:v>11</c:v>
                </c:pt>
                <c:pt idx="6083">
                  <c:v>11</c:v>
                </c:pt>
                <c:pt idx="6084">
                  <c:v>11</c:v>
                </c:pt>
                <c:pt idx="6085">
                  <c:v>11</c:v>
                </c:pt>
                <c:pt idx="6086">
                  <c:v>11</c:v>
                </c:pt>
                <c:pt idx="6087">
                  <c:v>11</c:v>
                </c:pt>
                <c:pt idx="6088">
                  <c:v>15</c:v>
                </c:pt>
                <c:pt idx="6089">
                  <c:v>11</c:v>
                </c:pt>
                <c:pt idx="6090">
                  <c:v>11</c:v>
                </c:pt>
                <c:pt idx="6091">
                  <c:v>11</c:v>
                </c:pt>
                <c:pt idx="6092">
                  <c:v>11</c:v>
                </c:pt>
                <c:pt idx="6093">
                  <c:v>11</c:v>
                </c:pt>
                <c:pt idx="6094">
                  <c:v>11</c:v>
                </c:pt>
                <c:pt idx="6095">
                  <c:v>11</c:v>
                </c:pt>
                <c:pt idx="6096">
                  <c:v>6</c:v>
                </c:pt>
                <c:pt idx="6097">
                  <c:v>6</c:v>
                </c:pt>
                <c:pt idx="6098">
                  <c:v>6</c:v>
                </c:pt>
                <c:pt idx="6099">
                  <c:v>15</c:v>
                </c:pt>
                <c:pt idx="6100">
                  <c:v>6</c:v>
                </c:pt>
                <c:pt idx="6101">
                  <c:v>6</c:v>
                </c:pt>
                <c:pt idx="6102">
                  <c:v>6</c:v>
                </c:pt>
                <c:pt idx="6103">
                  <c:v>6</c:v>
                </c:pt>
                <c:pt idx="6104">
                  <c:v>5</c:v>
                </c:pt>
                <c:pt idx="6105">
                  <c:v>6</c:v>
                </c:pt>
                <c:pt idx="6106">
                  <c:v>6</c:v>
                </c:pt>
                <c:pt idx="6107">
                  <c:v>6</c:v>
                </c:pt>
                <c:pt idx="6108">
                  <c:v>15</c:v>
                </c:pt>
                <c:pt idx="6109">
                  <c:v>6</c:v>
                </c:pt>
                <c:pt idx="6110">
                  <c:v>5</c:v>
                </c:pt>
                <c:pt idx="6111">
                  <c:v>6</c:v>
                </c:pt>
                <c:pt idx="6112">
                  <c:v>6</c:v>
                </c:pt>
                <c:pt idx="6113">
                  <c:v>15</c:v>
                </c:pt>
                <c:pt idx="6114">
                  <c:v>15</c:v>
                </c:pt>
                <c:pt idx="6115">
                  <c:v>10</c:v>
                </c:pt>
                <c:pt idx="6116">
                  <c:v>15</c:v>
                </c:pt>
                <c:pt idx="6117">
                  <c:v>15</c:v>
                </c:pt>
                <c:pt idx="6118">
                  <c:v>16</c:v>
                </c:pt>
                <c:pt idx="6119">
                  <c:v>16</c:v>
                </c:pt>
                <c:pt idx="6120">
                  <c:v>16</c:v>
                </c:pt>
                <c:pt idx="6121">
                  <c:v>16</c:v>
                </c:pt>
                <c:pt idx="6122">
                  <c:v>16</c:v>
                </c:pt>
                <c:pt idx="6123">
                  <c:v>16</c:v>
                </c:pt>
                <c:pt idx="6124">
                  <c:v>16</c:v>
                </c:pt>
                <c:pt idx="6125">
                  <c:v>16</c:v>
                </c:pt>
                <c:pt idx="6126">
                  <c:v>10</c:v>
                </c:pt>
                <c:pt idx="6127">
                  <c:v>16</c:v>
                </c:pt>
                <c:pt idx="6128">
                  <c:v>16</c:v>
                </c:pt>
                <c:pt idx="6129">
                  <c:v>16</c:v>
                </c:pt>
                <c:pt idx="6130">
                  <c:v>16</c:v>
                </c:pt>
                <c:pt idx="6131">
                  <c:v>16</c:v>
                </c:pt>
                <c:pt idx="6132">
                  <c:v>16</c:v>
                </c:pt>
                <c:pt idx="6133">
                  <c:v>16</c:v>
                </c:pt>
                <c:pt idx="6134">
                  <c:v>16</c:v>
                </c:pt>
                <c:pt idx="6135">
                  <c:v>16</c:v>
                </c:pt>
                <c:pt idx="6136">
                  <c:v>16</c:v>
                </c:pt>
                <c:pt idx="6137">
                  <c:v>11</c:v>
                </c:pt>
                <c:pt idx="6138">
                  <c:v>16</c:v>
                </c:pt>
                <c:pt idx="6139">
                  <c:v>16</c:v>
                </c:pt>
                <c:pt idx="6140">
                  <c:v>17</c:v>
                </c:pt>
                <c:pt idx="6141">
                  <c:v>17</c:v>
                </c:pt>
                <c:pt idx="6142">
                  <c:v>17</c:v>
                </c:pt>
                <c:pt idx="6143">
                  <c:v>17</c:v>
                </c:pt>
                <c:pt idx="6144">
                  <c:v>17</c:v>
                </c:pt>
                <c:pt idx="6145">
                  <c:v>17</c:v>
                </c:pt>
                <c:pt idx="6146">
                  <c:v>17</c:v>
                </c:pt>
                <c:pt idx="6147">
                  <c:v>17</c:v>
                </c:pt>
                <c:pt idx="6148">
                  <c:v>11</c:v>
                </c:pt>
                <c:pt idx="6149">
                  <c:v>17</c:v>
                </c:pt>
                <c:pt idx="6150">
                  <c:v>17</c:v>
                </c:pt>
                <c:pt idx="6151">
                  <c:v>17</c:v>
                </c:pt>
                <c:pt idx="6152">
                  <c:v>17</c:v>
                </c:pt>
                <c:pt idx="6153">
                  <c:v>17</c:v>
                </c:pt>
                <c:pt idx="6154">
                  <c:v>17</c:v>
                </c:pt>
                <c:pt idx="6155">
                  <c:v>17</c:v>
                </c:pt>
                <c:pt idx="6156">
                  <c:v>17</c:v>
                </c:pt>
                <c:pt idx="6157">
                  <c:v>17</c:v>
                </c:pt>
                <c:pt idx="6158">
                  <c:v>17</c:v>
                </c:pt>
                <c:pt idx="6159">
                  <c:v>11</c:v>
                </c:pt>
                <c:pt idx="6160">
                  <c:v>17</c:v>
                </c:pt>
                <c:pt idx="6161">
                  <c:v>17</c:v>
                </c:pt>
                <c:pt idx="6162">
                  <c:v>18</c:v>
                </c:pt>
                <c:pt idx="6163">
                  <c:v>6</c:v>
                </c:pt>
                <c:pt idx="6164">
                  <c:v>7</c:v>
                </c:pt>
                <c:pt idx="6165">
                  <c:v>8</c:v>
                </c:pt>
                <c:pt idx="6166">
                  <c:v>9</c:v>
                </c:pt>
                <c:pt idx="6167">
                  <c:v>10</c:v>
                </c:pt>
                <c:pt idx="6168">
                  <c:v>11</c:v>
                </c:pt>
                <c:pt idx="6169">
                  <c:v>11</c:v>
                </c:pt>
                <c:pt idx="6170">
                  <c:v>11</c:v>
                </c:pt>
                <c:pt idx="6171">
                  <c:v>12</c:v>
                </c:pt>
                <c:pt idx="6172">
                  <c:v>12</c:v>
                </c:pt>
                <c:pt idx="6173">
                  <c:v>12</c:v>
                </c:pt>
                <c:pt idx="6174">
                  <c:v>6</c:v>
                </c:pt>
                <c:pt idx="6175">
                  <c:v>18</c:v>
                </c:pt>
                <c:pt idx="6176">
                  <c:v>18</c:v>
                </c:pt>
                <c:pt idx="6177">
                  <c:v>18</c:v>
                </c:pt>
                <c:pt idx="6178">
                  <c:v>18</c:v>
                </c:pt>
                <c:pt idx="6179">
                  <c:v>18</c:v>
                </c:pt>
                <c:pt idx="6180">
                  <c:v>18</c:v>
                </c:pt>
                <c:pt idx="6181">
                  <c:v>11</c:v>
                </c:pt>
                <c:pt idx="6182">
                  <c:v>18</c:v>
                </c:pt>
                <c:pt idx="6183">
                  <c:v>18</c:v>
                </c:pt>
                <c:pt idx="6184">
                  <c:v>18</c:v>
                </c:pt>
                <c:pt idx="6185">
                  <c:v>18</c:v>
                </c:pt>
                <c:pt idx="6186">
                  <c:v>18</c:v>
                </c:pt>
                <c:pt idx="6187">
                  <c:v>18</c:v>
                </c:pt>
                <c:pt idx="6188">
                  <c:v>18</c:v>
                </c:pt>
                <c:pt idx="6189">
                  <c:v>18</c:v>
                </c:pt>
                <c:pt idx="6190">
                  <c:v>18</c:v>
                </c:pt>
                <c:pt idx="6191">
                  <c:v>18</c:v>
                </c:pt>
                <c:pt idx="6192">
                  <c:v>11</c:v>
                </c:pt>
                <c:pt idx="6193">
                  <c:v>18</c:v>
                </c:pt>
                <c:pt idx="6194">
                  <c:v>6</c:v>
                </c:pt>
                <c:pt idx="6195">
                  <c:v>18</c:v>
                </c:pt>
                <c:pt idx="6196">
                  <c:v>18</c:v>
                </c:pt>
                <c:pt idx="6197">
                  <c:v>7</c:v>
                </c:pt>
                <c:pt idx="6198">
                  <c:v>8</c:v>
                </c:pt>
                <c:pt idx="6199">
                  <c:v>19</c:v>
                </c:pt>
                <c:pt idx="6200">
                  <c:v>9</c:v>
                </c:pt>
                <c:pt idx="6201">
                  <c:v>6</c:v>
                </c:pt>
                <c:pt idx="6202">
                  <c:v>7</c:v>
                </c:pt>
                <c:pt idx="6203">
                  <c:v>11</c:v>
                </c:pt>
                <c:pt idx="6204">
                  <c:v>8</c:v>
                </c:pt>
                <c:pt idx="6205">
                  <c:v>9</c:v>
                </c:pt>
                <c:pt idx="6206">
                  <c:v>10</c:v>
                </c:pt>
                <c:pt idx="6207">
                  <c:v>11</c:v>
                </c:pt>
                <c:pt idx="6208">
                  <c:v>12</c:v>
                </c:pt>
                <c:pt idx="6209">
                  <c:v>13</c:v>
                </c:pt>
                <c:pt idx="6210">
                  <c:v>14</c:v>
                </c:pt>
                <c:pt idx="6211">
                  <c:v>6</c:v>
                </c:pt>
                <c:pt idx="6212">
                  <c:v>6</c:v>
                </c:pt>
                <c:pt idx="6213">
                  <c:v>6</c:v>
                </c:pt>
                <c:pt idx="6214">
                  <c:v>11</c:v>
                </c:pt>
                <c:pt idx="6215">
                  <c:v>6</c:v>
                </c:pt>
                <c:pt idx="6216">
                  <c:v>6</c:v>
                </c:pt>
                <c:pt idx="6217">
                  <c:v>6</c:v>
                </c:pt>
                <c:pt idx="6218">
                  <c:v>6</c:v>
                </c:pt>
                <c:pt idx="6219">
                  <c:v>6</c:v>
                </c:pt>
                <c:pt idx="6220">
                  <c:v>6</c:v>
                </c:pt>
                <c:pt idx="6221">
                  <c:v>6</c:v>
                </c:pt>
                <c:pt idx="6222">
                  <c:v>7</c:v>
                </c:pt>
                <c:pt idx="6223">
                  <c:v>7</c:v>
                </c:pt>
                <c:pt idx="6224">
                  <c:v>6</c:v>
                </c:pt>
                <c:pt idx="6225">
                  <c:v>11</c:v>
                </c:pt>
                <c:pt idx="6226">
                  <c:v>7</c:v>
                </c:pt>
                <c:pt idx="6227">
                  <c:v>7</c:v>
                </c:pt>
                <c:pt idx="6228">
                  <c:v>7</c:v>
                </c:pt>
                <c:pt idx="6229">
                  <c:v>7</c:v>
                </c:pt>
                <c:pt idx="6230">
                  <c:v>7</c:v>
                </c:pt>
                <c:pt idx="6231">
                  <c:v>7</c:v>
                </c:pt>
                <c:pt idx="6232">
                  <c:v>7</c:v>
                </c:pt>
                <c:pt idx="6233">
                  <c:v>7</c:v>
                </c:pt>
                <c:pt idx="6234">
                  <c:v>7</c:v>
                </c:pt>
                <c:pt idx="6235">
                  <c:v>8</c:v>
                </c:pt>
                <c:pt idx="6236">
                  <c:v>11</c:v>
                </c:pt>
                <c:pt idx="6237">
                  <c:v>8</c:v>
                </c:pt>
                <c:pt idx="6238">
                  <c:v>8</c:v>
                </c:pt>
                <c:pt idx="6239">
                  <c:v>6</c:v>
                </c:pt>
                <c:pt idx="6240">
                  <c:v>7</c:v>
                </c:pt>
                <c:pt idx="6241">
                  <c:v>6</c:v>
                </c:pt>
                <c:pt idx="6242">
                  <c:v>6</c:v>
                </c:pt>
                <c:pt idx="6243">
                  <c:v>6</c:v>
                </c:pt>
                <c:pt idx="6244">
                  <c:v>6</c:v>
                </c:pt>
                <c:pt idx="6245">
                  <c:v>6</c:v>
                </c:pt>
                <c:pt idx="6246">
                  <c:v>6</c:v>
                </c:pt>
                <c:pt idx="6247">
                  <c:v>12</c:v>
                </c:pt>
                <c:pt idx="6248">
                  <c:v>6</c:v>
                </c:pt>
                <c:pt idx="6249">
                  <c:v>6</c:v>
                </c:pt>
                <c:pt idx="6250">
                  <c:v>6</c:v>
                </c:pt>
                <c:pt idx="6251">
                  <c:v>7</c:v>
                </c:pt>
                <c:pt idx="6252">
                  <c:v>7</c:v>
                </c:pt>
                <c:pt idx="6253">
                  <c:v>7</c:v>
                </c:pt>
                <c:pt idx="6254">
                  <c:v>7</c:v>
                </c:pt>
                <c:pt idx="6255">
                  <c:v>7</c:v>
                </c:pt>
                <c:pt idx="6256">
                  <c:v>7</c:v>
                </c:pt>
                <c:pt idx="6257">
                  <c:v>7</c:v>
                </c:pt>
                <c:pt idx="6258">
                  <c:v>12</c:v>
                </c:pt>
                <c:pt idx="6259">
                  <c:v>7</c:v>
                </c:pt>
                <c:pt idx="6260">
                  <c:v>7</c:v>
                </c:pt>
                <c:pt idx="6261">
                  <c:v>7</c:v>
                </c:pt>
                <c:pt idx="6262">
                  <c:v>7</c:v>
                </c:pt>
                <c:pt idx="6263">
                  <c:v>7</c:v>
                </c:pt>
                <c:pt idx="6264">
                  <c:v>7</c:v>
                </c:pt>
                <c:pt idx="6265">
                  <c:v>7</c:v>
                </c:pt>
                <c:pt idx="6266">
                  <c:v>7</c:v>
                </c:pt>
                <c:pt idx="6267">
                  <c:v>7</c:v>
                </c:pt>
                <c:pt idx="6268">
                  <c:v>7</c:v>
                </c:pt>
                <c:pt idx="6269">
                  <c:v>12</c:v>
                </c:pt>
                <c:pt idx="6270">
                  <c:v>7</c:v>
                </c:pt>
                <c:pt idx="6271">
                  <c:v>7</c:v>
                </c:pt>
                <c:pt idx="6272">
                  <c:v>7</c:v>
                </c:pt>
                <c:pt idx="6273">
                  <c:v>7</c:v>
                </c:pt>
                <c:pt idx="6274">
                  <c:v>7</c:v>
                </c:pt>
                <c:pt idx="6275">
                  <c:v>7</c:v>
                </c:pt>
                <c:pt idx="6276">
                  <c:v>7</c:v>
                </c:pt>
                <c:pt idx="6277">
                  <c:v>7</c:v>
                </c:pt>
                <c:pt idx="6278">
                  <c:v>7</c:v>
                </c:pt>
                <c:pt idx="6279">
                  <c:v>7</c:v>
                </c:pt>
                <c:pt idx="6280">
                  <c:v>12</c:v>
                </c:pt>
                <c:pt idx="6281">
                  <c:v>6</c:v>
                </c:pt>
                <c:pt idx="6282">
                  <c:v>7</c:v>
                </c:pt>
                <c:pt idx="6283">
                  <c:v>8</c:v>
                </c:pt>
                <c:pt idx="6284">
                  <c:v>9</c:v>
                </c:pt>
                <c:pt idx="6285">
                  <c:v>10</c:v>
                </c:pt>
                <c:pt idx="6286">
                  <c:v>11</c:v>
                </c:pt>
                <c:pt idx="6287">
                  <c:v>11</c:v>
                </c:pt>
                <c:pt idx="6288">
                  <c:v>6</c:v>
                </c:pt>
                <c:pt idx="6289">
                  <c:v>7</c:v>
                </c:pt>
                <c:pt idx="6290">
                  <c:v>8</c:v>
                </c:pt>
                <c:pt idx="6291">
                  <c:v>12</c:v>
                </c:pt>
                <c:pt idx="6292">
                  <c:v>9</c:v>
                </c:pt>
                <c:pt idx="6293">
                  <c:v>10</c:v>
                </c:pt>
                <c:pt idx="6294">
                  <c:v>10</c:v>
                </c:pt>
                <c:pt idx="6295">
                  <c:v>11</c:v>
                </c:pt>
                <c:pt idx="6296">
                  <c:v>11</c:v>
                </c:pt>
                <c:pt idx="6297">
                  <c:v>12</c:v>
                </c:pt>
                <c:pt idx="6298">
                  <c:v>12</c:v>
                </c:pt>
                <c:pt idx="6299">
                  <c:v>13</c:v>
                </c:pt>
                <c:pt idx="6300">
                  <c:v>6</c:v>
                </c:pt>
                <c:pt idx="6301">
                  <c:v>7</c:v>
                </c:pt>
                <c:pt idx="6302">
                  <c:v>12</c:v>
                </c:pt>
                <c:pt idx="6303">
                  <c:v>8</c:v>
                </c:pt>
                <c:pt idx="6304">
                  <c:v>9</c:v>
                </c:pt>
                <c:pt idx="6305">
                  <c:v>9</c:v>
                </c:pt>
                <c:pt idx="6306">
                  <c:v>10</c:v>
                </c:pt>
                <c:pt idx="6307">
                  <c:v>6</c:v>
                </c:pt>
                <c:pt idx="6308">
                  <c:v>7</c:v>
                </c:pt>
                <c:pt idx="6309">
                  <c:v>8</c:v>
                </c:pt>
                <c:pt idx="6310">
                  <c:v>9</c:v>
                </c:pt>
                <c:pt idx="6311">
                  <c:v>9</c:v>
                </c:pt>
                <c:pt idx="6312">
                  <c:v>10</c:v>
                </c:pt>
                <c:pt idx="6313">
                  <c:v>12</c:v>
                </c:pt>
                <c:pt idx="6314">
                  <c:v>10</c:v>
                </c:pt>
                <c:pt idx="6315">
                  <c:v>10</c:v>
                </c:pt>
                <c:pt idx="6316">
                  <c:v>11</c:v>
                </c:pt>
                <c:pt idx="6317">
                  <c:v>11</c:v>
                </c:pt>
                <c:pt idx="6318">
                  <c:v>11</c:v>
                </c:pt>
                <c:pt idx="6319">
                  <c:v>12</c:v>
                </c:pt>
                <c:pt idx="6320">
                  <c:v>12</c:v>
                </c:pt>
                <c:pt idx="6321">
                  <c:v>12</c:v>
                </c:pt>
                <c:pt idx="6322">
                  <c:v>13</c:v>
                </c:pt>
                <c:pt idx="6323">
                  <c:v>13</c:v>
                </c:pt>
                <c:pt idx="6324">
                  <c:v>12</c:v>
                </c:pt>
                <c:pt idx="6325">
                  <c:v>19</c:v>
                </c:pt>
                <c:pt idx="6326">
                  <c:v>19</c:v>
                </c:pt>
                <c:pt idx="6327">
                  <c:v>19</c:v>
                </c:pt>
                <c:pt idx="6328">
                  <c:v>19</c:v>
                </c:pt>
                <c:pt idx="6329">
                  <c:v>19</c:v>
                </c:pt>
                <c:pt idx="6330">
                  <c:v>19</c:v>
                </c:pt>
                <c:pt idx="6331">
                  <c:v>19</c:v>
                </c:pt>
                <c:pt idx="6332">
                  <c:v>19</c:v>
                </c:pt>
                <c:pt idx="6333">
                  <c:v>19</c:v>
                </c:pt>
                <c:pt idx="6334">
                  <c:v>19</c:v>
                </c:pt>
                <c:pt idx="6335">
                  <c:v>12</c:v>
                </c:pt>
                <c:pt idx="6336">
                  <c:v>19</c:v>
                </c:pt>
                <c:pt idx="6337">
                  <c:v>19</c:v>
                </c:pt>
                <c:pt idx="6338">
                  <c:v>19</c:v>
                </c:pt>
                <c:pt idx="6339">
                  <c:v>19</c:v>
                </c:pt>
                <c:pt idx="6340">
                  <c:v>19</c:v>
                </c:pt>
                <c:pt idx="6341">
                  <c:v>19</c:v>
                </c:pt>
                <c:pt idx="6342">
                  <c:v>19</c:v>
                </c:pt>
                <c:pt idx="6343">
                  <c:v>19</c:v>
                </c:pt>
                <c:pt idx="6344">
                  <c:v>19</c:v>
                </c:pt>
                <c:pt idx="6345">
                  <c:v>20</c:v>
                </c:pt>
                <c:pt idx="6346">
                  <c:v>12</c:v>
                </c:pt>
                <c:pt idx="6347">
                  <c:v>8</c:v>
                </c:pt>
                <c:pt idx="6348">
                  <c:v>8</c:v>
                </c:pt>
                <c:pt idx="6349">
                  <c:v>8</c:v>
                </c:pt>
                <c:pt idx="6350">
                  <c:v>8</c:v>
                </c:pt>
                <c:pt idx="6351">
                  <c:v>8</c:v>
                </c:pt>
                <c:pt idx="6352">
                  <c:v>8</c:v>
                </c:pt>
                <c:pt idx="6353">
                  <c:v>8</c:v>
                </c:pt>
                <c:pt idx="6354">
                  <c:v>8</c:v>
                </c:pt>
                <c:pt idx="6355">
                  <c:v>8</c:v>
                </c:pt>
                <c:pt idx="6356">
                  <c:v>6</c:v>
                </c:pt>
                <c:pt idx="6357">
                  <c:v>13</c:v>
                </c:pt>
                <c:pt idx="6358">
                  <c:v>6</c:v>
                </c:pt>
                <c:pt idx="6359">
                  <c:v>7</c:v>
                </c:pt>
                <c:pt idx="6360">
                  <c:v>8</c:v>
                </c:pt>
                <c:pt idx="6361">
                  <c:v>9</c:v>
                </c:pt>
                <c:pt idx="6362">
                  <c:v>9</c:v>
                </c:pt>
                <c:pt idx="6363">
                  <c:v>10</c:v>
                </c:pt>
                <c:pt idx="6364">
                  <c:v>10</c:v>
                </c:pt>
                <c:pt idx="6365">
                  <c:v>10</c:v>
                </c:pt>
                <c:pt idx="6366">
                  <c:v>13</c:v>
                </c:pt>
                <c:pt idx="6367">
                  <c:v>11</c:v>
                </c:pt>
                <c:pt idx="6368">
                  <c:v>11</c:v>
                </c:pt>
                <c:pt idx="6369">
                  <c:v>11</c:v>
                </c:pt>
                <c:pt idx="6370">
                  <c:v>12</c:v>
                </c:pt>
                <c:pt idx="6371">
                  <c:v>12</c:v>
                </c:pt>
                <c:pt idx="6372">
                  <c:v>12</c:v>
                </c:pt>
                <c:pt idx="6373">
                  <c:v>13</c:v>
                </c:pt>
                <c:pt idx="6374">
                  <c:v>13</c:v>
                </c:pt>
                <c:pt idx="6375">
                  <c:v>13</c:v>
                </c:pt>
                <c:pt idx="6376">
                  <c:v>14</c:v>
                </c:pt>
                <c:pt idx="6377">
                  <c:v>6</c:v>
                </c:pt>
                <c:pt idx="6378">
                  <c:v>15</c:v>
                </c:pt>
                <c:pt idx="6379">
                  <c:v>6</c:v>
                </c:pt>
                <c:pt idx="6380">
                  <c:v>6</c:v>
                </c:pt>
                <c:pt idx="6381">
                  <c:v>8</c:v>
                </c:pt>
                <c:pt idx="6382">
                  <c:v>6</c:v>
                </c:pt>
                <c:pt idx="6383">
                  <c:v>7</c:v>
                </c:pt>
                <c:pt idx="6384">
                  <c:v>6</c:v>
                </c:pt>
                <c:pt idx="6385">
                  <c:v>7</c:v>
                </c:pt>
                <c:pt idx="6386">
                  <c:v>6</c:v>
                </c:pt>
                <c:pt idx="6387">
                  <c:v>8</c:v>
                </c:pt>
                <c:pt idx="6388">
                  <c:v>9</c:v>
                </c:pt>
                <c:pt idx="6389">
                  <c:v>8</c:v>
                </c:pt>
                <c:pt idx="6390">
                  <c:v>9</c:v>
                </c:pt>
                <c:pt idx="6391">
                  <c:v>10</c:v>
                </c:pt>
                <c:pt idx="6392">
                  <c:v>9</c:v>
                </c:pt>
                <c:pt idx="6393">
                  <c:v>10</c:v>
                </c:pt>
                <c:pt idx="6394">
                  <c:v>11</c:v>
                </c:pt>
                <c:pt idx="6395">
                  <c:v>10</c:v>
                </c:pt>
                <c:pt idx="6396">
                  <c:v>11</c:v>
                </c:pt>
                <c:pt idx="6397">
                  <c:v>6</c:v>
                </c:pt>
                <c:pt idx="6398">
                  <c:v>12</c:v>
                </c:pt>
                <c:pt idx="6399">
                  <c:v>11</c:v>
                </c:pt>
                <c:pt idx="6400">
                  <c:v>12</c:v>
                </c:pt>
                <c:pt idx="6401">
                  <c:v>13</c:v>
                </c:pt>
                <c:pt idx="6402">
                  <c:v>12</c:v>
                </c:pt>
                <c:pt idx="6403">
                  <c:v>13</c:v>
                </c:pt>
                <c:pt idx="6404">
                  <c:v>13</c:v>
                </c:pt>
                <c:pt idx="6405">
                  <c:v>14</c:v>
                </c:pt>
                <c:pt idx="6406">
                  <c:v>14</c:v>
                </c:pt>
                <c:pt idx="6407">
                  <c:v>14</c:v>
                </c:pt>
                <c:pt idx="6408">
                  <c:v>15</c:v>
                </c:pt>
                <c:pt idx="6409">
                  <c:v>20</c:v>
                </c:pt>
                <c:pt idx="6410">
                  <c:v>20</c:v>
                </c:pt>
                <c:pt idx="6411">
                  <c:v>20</c:v>
                </c:pt>
                <c:pt idx="6412">
                  <c:v>20</c:v>
                </c:pt>
                <c:pt idx="6413">
                  <c:v>20</c:v>
                </c:pt>
                <c:pt idx="6414">
                  <c:v>20</c:v>
                </c:pt>
                <c:pt idx="6415">
                  <c:v>15</c:v>
                </c:pt>
                <c:pt idx="6416">
                  <c:v>20</c:v>
                </c:pt>
                <c:pt idx="6417">
                  <c:v>20</c:v>
                </c:pt>
                <c:pt idx="6418">
                  <c:v>16</c:v>
                </c:pt>
                <c:pt idx="6419">
                  <c:v>20</c:v>
                </c:pt>
                <c:pt idx="6420">
                  <c:v>20</c:v>
                </c:pt>
                <c:pt idx="6421">
                  <c:v>20</c:v>
                </c:pt>
                <c:pt idx="6422">
                  <c:v>20</c:v>
                </c:pt>
                <c:pt idx="6423">
                  <c:v>20</c:v>
                </c:pt>
                <c:pt idx="6424">
                  <c:v>20</c:v>
                </c:pt>
                <c:pt idx="6425">
                  <c:v>7</c:v>
                </c:pt>
                <c:pt idx="6426">
                  <c:v>6</c:v>
                </c:pt>
                <c:pt idx="6427">
                  <c:v>8</c:v>
                </c:pt>
                <c:pt idx="6428">
                  <c:v>9</c:v>
                </c:pt>
                <c:pt idx="6429">
                  <c:v>10</c:v>
                </c:pt>
                <c:pt idx="6430">
                  <c:v>11</c:v>
                </c:pt>
                <c:pt idx="6431">
                  <c:v>12</c:v>
                </c:pt>
                <c:pt idx="6432">
                  <c:v>13</c:v>
                </c:pt>
                <c:pt idx="6433">
                  <c:v>16</c:v>
                </c:pt>
                <c:pt idx="6434">
                  <c:v>17</c:v>
                </c:pt>
                <c:pt idx="6435">
                  <c:v>18</c:v>
                </c:pt>
                <c:pt idx="6436">
                  <c:v>19</c:v>
                </c:pt>
                <c:pt idx="6437">
                  <c:v>6</c:v>
                </c:pt>
                <c:pt idx="6438">
                  <c:v>20</c:v>
                </c:pt>
                <c:pt idx="6439">
                  <c:v>20</c:v>
                </c:pt>
                <c:pt idx="6440">
                  <c:v>20</c:v>
                </c:pt>
                <c:pt idx="6441">
                  <c:v>20</c:v>
                </c:pt>
                <c:pt idx="6442">
                  <c:v>20</c:v>
                </c:pt>
                <c:pt idx="6443">
                  <c:v>21</c:v>
                </c:pt>
                <c:pt idx="6444">
                  <c:v>6</c:v>
                </c:pt>
                <c:pt idx="6445">
                  <c:v>7</c:v>
                </c:pt>
                <c:pt idx="6446">
                  <c:v>8</c:v>
                </c:pt>
                <c:pt idx="6447">
                  <c:v>9</c:v>
                </c:pt>
              </c:numCache>
            </c:numRef>
          </c:xVal>
          <c:yVal>
            <c:numRef>
              <c:f>single!$H$3:$H$6451</c:f>
              <c:numCache>
                <c:formatCode>General</c:formatCode>
                <c:ptCount val="6449"/>
                <c:pt idx="0">
                  <c:v>0.748</c:v>
                </c:pt>
                <c:pt idx="1">
                  <c:v>0.72099999999999997</c:v>
                </c:pt>
                <c:pt idx="2">
                  <c:v>0.72099999999999997</c:v>
                </c:pt>
                <c:pt idx="3">
                  <c:v>0.74099999999999999</c:v>
                </c:pt>
                <c:pt idx="4">
                  <c:v>0.70599999999999996</c:v>
                </c:pt>
                <c:pt idx="5">
                  <c:v>0.72499999999999998</c:v>
                </c:pt>
                <c:pt idx="6">
                  <c:v>0.72199999999999998</c:v>
                </c:pt>
                <c:pt idx="7">
                  <c:v>0.71799999999999997</c:v>
                </c:pt>
                <c:pt idx="8">
                  <c:v>0.73199999999999998</c:v>
                </c:pt>
                <c:pt idx="9">
                  <c:v>0.73699999999999999</c:v>
                </c:pt>
                <c:pt idx="10">
                  <c:v>0.72599999999999998</c:v>
                </c:pt>
                <c:pt idx="11">
                  <c:v>0.72</c:v>
                </c:pt>
                <c:pt idx="12">
                  <c:v>0.70299999999999996</c:v>
                </c:pt>
                <c:pt idx="13">
                  <c:v>0.72899999999999998</c:v>
                </c:pt>
                <c:pt idx="14">
                  <c:v>0.70899999999999996</c:v>
                </c:pt>
                <c:pt idx="15">
                  <c:v>0.73399999999999999</c:v>
                </c:pt>
                <c:pt idx="16">
                  <c:v>0.72</c:v>
                </c:pt>
                <c:pt idx="17">
                  <c:v>0.70399999999999996</c:v>
                </c:pt>
                <c:pt idx="18">
                  <c:v>0.70599999999999996</c:v>
                </c:pt>
                <c:pt idx="19">
                  <c:v>0.70399999999999996</c:v>
                </c:pt>
                <c:pt idx="20">
                  <c:v>0.75900000000000001</c:v>
                </c:pt>
                <c:pt idx="21">
                  <c:v>0.88700000000000001</c:v>
                </c:pt>
                <c:pt idx="22">
                  <c:v>0.78100000000000003</c:v>
                </c:pt>
                <c:pt idx="23">
                  <c:v>0.77400000000000002</c:v>
                </c:pt>
                <c:pt idx="24">
                  <c:v>0.76200000000000001</c:v>
                </c:pt>
                <c:pt idx="25">
                  <c:v>0.751</c:v>
                </c:pt>
                <c:pt idx="26">
                  <c:v>0.77500000000000002</c:v>
                </c:pt>
                <c:pt idx="27">
                  <c:v>0.76100000000000001</c:v>
                </c:pt>
                <c:pt idx="28">
                  <c:v>0.76800000000000002</c:v>
                </c:pt>
                <c:pt idx="29">
                  <c:v>0.76500000000000001</c:v>
                </c:pt>
                <c:pt idx="30">
                  <c:v>0.77900000000000003</c:v>
                </c:pt>
                <c:pt idx="31">
                  <c:v>0.748</c:v>
                </c:pt>
                <c:pt idx="32">
                  <c:v>0.73299999999999998</c:v>
                </c:pt>
                <c:pt idx="33">
                  <c:v>0.72599999999999998</c:v>
                </c:pt>
                <c:pt idx="34">
                  <c:v>0.73199999999999998</c:v>
                </c:pt>
                <c:pt idx="35">
                  <c:v>0.72899999999999998</c:v>
                </c:pt>
                <c:pt idx="36">
                  <c:v>0.72699999999999998</c:v>
                </c:pt>
                <c:pt idx="37">
                  <c:v>0.70899999999999996</c:v>
                </c:pt>
                <c:pt idx="38">
                  <c:v>0.72799999999999998</c:v>
                </c:pt>
                <c:pt idx="39">
                  <c:v>0.749</c:v>
                </c:pt>
                <c:pt idx="40">
                  <c:v>0.73899999999999999</c:v>
                </c:pt>
                <c:pt idx="41">
                  <c:v>0.753</c:v>
                </c:pt>
                <c:pt idx="42">
                  <c:v>0.749</c:v>
                </c:pt>
                <c:pt idx="43">
                  <c:v>0.745</c:v>
                </c:pt>
                <c:pt idx="44">
                  <c:v>0.73699999999999999</c:v>
                </c:pt>
                <c:pt idx="45">
                  <c:v>0.749</c:v>
                </c:pt>
                <c:pt idx="46">
                  <c:v>0.75</c:v>
                </c:pt>
                <c:pt idx="47">
                  <c:v>0.76900000000000002</c:v>
                </c:pt>
                <c:pt idx="48">
                  <c:v>0.76500000000000001</c:v>
                </c:pt>
                <c:pt idx="49">
                  <c:v>0.76300000000000001</c:v>
                </c:pt>
                <c:pt idx="50">
                  <c:v>0.75900000000000001</c:v>
                </c:pt>
                <c:pt idx="51">
                  <c:v>0.73699999999999999</c:v>
                </c:pt>
                <c:pt idx="52">
                  <c:v>0.73</c:v>
                </c:pt>
                <c:pt idx="53">
                  <c:v>0.72599999999999998</c:v>
                </c:pt>
                <c:pt idx="54">
                  <c:v>0.76500000000000001</c:v>
                </c:pt>
                <c:pt idx="55">
                  <c:v>0.76600000000000001</c:v>
                </c:pt>
                <c:pt idx="56">
                  <c:v>0.77100000000000002</c:v>
                </c:pt>
                <c:pt idx="57">
                  <c:v>0.76600000000000001</c:v>
                </c:pt>
                <c:pt idx="58">
                  <c:v>0.76400000000000001</c:v>
                </c:pt>
                <c:pt idx="59">
                  <c:v>0.80400000000000005</c:v>
                </c:pt>
                <c:pt idx="60">
                  <c:v>0.72799999999999998</c:v>
                </c:pt>
                <c:pt idx="61">
                  <c:v>0.753</c:v>
                </c:pt>
                <c:pt idx="62">
                  <c:v>0.73399999999999999</c:v>
                </c:pt>
                <c:pt idx="63">
                  <c:v>0.745</c:v>
                </c:pt>
                <c:pt idx="64">
                  <c:v>0.76100000000000001</c:v>
                </c:pt>
                <c:pt idx="65">
                  <c:v>0.77</c:v>
                </c:pt>
                <c:pt idx="66">
                  <c:v>0.73599999999999999</c:v>
                </c:pt>
                <c:pt idx="67">
                  <c:v>0.76600000000000001</c:v>
                </c:pt>
                <c:pt idx="68">
                  <c:v>0.72899999999999998</c:v>
                </c:pt>
                <c:pt idx="69">
                  <c:v>0.755</c:v>
                </c:pt>
                <c:pt idx="70">
                  <c:v>0.74099999999999999</c:v>
                </c:pt>
                <c:pt idx="71">
                  <c:v>0.71299999999999997</c:v>
                </c:pt>
                <c:pt idx="72">
                  <c:v>0.74399999999999999</c:v>
                </c:pt>
                <c:pt idx="73">
                  <c:v>0.72899999999999998</c:v>
                </c:pt>
                <c:pt idx="74">
                  <c:v>0.74399999999999999</c:v>
                </c:pt>
                <c:pt idx="75">
                  <c:v>0.72899999999999998</c:v>
                </c:pt>
                <c:pt idx="76">
                  <c:v>0.73</c:v>
                </c:pt>
                <c:pt idx="77">
                  <c:v>0.74</c:v>
                </c:pt>
                <c:pt idx="78">
                  <c:v>0.71199999999999997</c:v>
                </c:pt>
                <c:pt idx="79">
                  <c:v>0.77400000000000002</c:v>
                </c:pt>
                <c:pt idx="80">
                  <c:v>0.747</c:v>
                </c:pt>
                <c:pt idx="81">
                  <c:v>0.72499999999999998</c:v>
                </c:pt>
                <c:pt idx="82">
                  <c:v>0.76800000000000002</c:v>
                </c:pt>
                <c:pt idx="83">
                  <c:v>0.75</c:v>
                </c:pt>
                <c:pt idx="84">
                  <c:v>0.75900000000000001</c:v>
                </c:pt>
                <c:pt idx="85">
                  <c:v>0.70399999999999996</c:v>
                </c:pt>
                <c:pt idx="86">
                  <c:v>0.73</c:v>
                </c:pt>
                <c:pt idx="87">
                  <c:v>0.72399999999999998</c:v>
                </c:pt>
                <c:pt idx="88">
                  <c:v>0.71699999999999997</c:v>
                </c:pt>
                <c:pt idx="89">
                  <c:v>0.73399999999999999</c:v>
                </c:pt>
                <c:pt idx="90">
                  <c:v>0.72499999999999998</c:v>
                </c:pt>
                <c:pt idx="91">
                  <c:v>0.75700000000000001</c:v>
                </c:pt>
                <c:pt idx="92">
                  <c:v>0.78200000000000003</c:v>
                </c:pt>
                <c:pt idx="93">
                  <c:v>0.73599999999999999</c:v>
                </c:pt>
                <c:pt idx="94">
                  <c:v>0.72499999999999998</c:v>
                </c:pt>
                <c:pt idx="95">
                  <c:v>0.70599999999999996</c:v>
                </c:pt>
                <c:pt idx="96">
                  <c:v>0.72599999999999998</c:v>
                </c:pt>
                <c:pt idx="97">
                  <c:v>0.73599999999999999</c:v>
                </c:pt>
                <c:pt idx="98">
                  <c:v>0.70799999999999996</c:v>
                </c:pt>
                <c:pt idx="99">
                  <c:v>0.751</c:v>
                </c:pt>
                <c:pt idx="100">
                  <c:v>0.72699999999999998</c:v>
                </c:pt>
                <c:pt idx="101">
                  <c:v>0.72799999999999998</c:v>
                </c:pt>
                <c:pt idx="102">
                  <c:v>0.72799999999999998</c:v>
                </c:pt>
                <c:pt idx="103">
                  <c:v>0.73199999999999998</c:v>
                </c:pt>
                <c:pt idx="104">
                  <c:v>0.77200000000000002</c:v>
                </c:pt>
                <c:pt idx="105">
                  <c:v>0.76400000000000001</c:v>
                </c:pt>
                <c:pt idx="106">
                  <c:v>0.72399999999999998</c:v>
                </c:pt>
                <c:pt idx="107">
                  <c:v>0.72699999999999998</c:v>
                </c:pt>
                <c:pt idx="108">
                  <c:v>0.70299999999999996</c:v>
                </c:pt>
                <c:pt idx="109">
                  <c:v>0.72899999999999998</c:v>
                </c:pt>
                <c:pt idx="110">
                  <c:v>0.73899999999999999</c:v>
                </c:pt>
                <c:pt idx="111">
                  <c:v>0.77600000000000002</c:v>
                </c:pt>
                <c:pt idx="112">
                  <c:v>0.86299999999999999</c:v>
                </c:pt>
                <c:pt idx="113">
                  <c:v>0.72099999999999997</c:v>
                </c:pt>
                <c:pt idx="114">
                  <c:v>0.73299999999999998</c:v>
                </c:pt>
                <c:pt idx="115">
                  <c:v>0.72399999999999998</c:v>
                </c:pt>
                <c:pt idx="116">
                  <c:v>0.78600000000000003</c:v>
                </c:pt>
                <c:pt idx="117">
                  <c:v>0.71899999999999997</c:v>
                </c:pt>
                <c:pt idx="118">
                  <c:v>0.72399999999999998</c:v>
                </c:pt>
                <c:pt idx="119">
                  <c:v>0.74399999999999999</c:v>
                </c:pt>
                <c:pt idx="120">
                  <c:v>0.70499999999999996</c:v>
                </c:pt>
                <c:pt idx="121">
                  <c:v>0.72399999999999998</c:v>
                </c:pt>
                <c:pt idx="122">
                  <c:v>0.73599999999999999</c:v>
                </c:pt>
                <c:pt idx="123">
                  <c:v>0.72499999999999998</c:v>
                </c:pt>
                <c:pt idx="124">
                  <c:v>0.76</c:v>
                </c:pt>
                <c:pt idx="125">
                  <c:v>0.73</c:v>
                </c:pt>
                <c:pt idx="126">
                  <c:v>0.73699999999999999</c:v>
                </c:pt>
                <c:pt idx="127">
                  <c:v>0.70699999999999996</c:v>
                </c:pt>
                <c:pt idx="128">
                  <c:v>0.72399999999999998</c:v>
                </c:pt>
                <c:pt idx="129">
                  <c:v>0.71799999999999997</c:v>
                </c:pt>
                <c:pt idx="130">
                  <c:v>0.72499999999999998</c:v>
                </c:pt>
                <c:pt idx="131">
                  <c:v>0.72</c:v>
                </c:pt>
                <c:pt idx="132">
                  <c:v>0.76100000000000001</c:v>
                </c:pt>
                <c:pt idx="133">
                  <c:v>0.73</c:v>
                </c:pt>
                <c:pt idx="134">
                  <c:v>0.70499999999999996</c:v>
                </c:pt>
                <c:pt idx="135">
                  <c:v>0.70299999999999996</c:v>
                </c:pt>
                <c:pt idx="136">
                  <c:v>0.73</c:v>
                </c:pt>
                <c:pt idx="137">
                  <c:v>0.746</c:v>
                </c:pt>
                <c:pt idx="138">
                  <c:v>0.76200000000000001</c:v>
                </c:pt>
                <c:pt idx="139">
                  <c:v>0.72299999999999998</c:v>
                </c:pt>
                <c:pt idx="140">
                  <c:v>0.76200000000000001</c:v>
                </c:pt>
                <c:pt idx="141">
                  <c:v>0.71899999999999997</c:v>
                </c:pt>
                <c:pt idx="142">
                  <c:v>0.73099999999999998</c:v>
                </c:pt>
                <c:pt idx="143">
                  <c:v>0.72699999999999998</c:v>
                </c:pt>
                <c:pt idx="144">
                  <c:v>0.73299999999999998</c:v>
                </c:pt>
                <c:pt idx="145">
                  <c:v>0.75</c:v>
                </c:pt>
                <c:pt idx="146">
                  <c:v>0.72599999999999998</c:v>
                </c:pt>
                <c:pt idx="147">
                  <c:v>0.72899999999999998</c:v>
                </c:pt>
                <c:pt idx="148">
                  <c:v>0.72399999999999998</c:v>
                </c:pt>
                <c:pt idx="149">
                  <c:v>0.70399999999999996</c:v>
                </c:pt>
                <c:pt idx="150">
                  <c:v>0.72099999999999997</c:v>
                </c:pt>
                <c:pt idx="151">
                  <c:v>0.72099999999999997</c:v>
                </c:pt>
                <c:pt idx="152">
                  <c:v>0.73</c:v>
                </c:pt>
                <c:pt idx="153">
                  <c:v>0.72699999999999998</c:v>
                </c:pt>
                <c:pt idx="154">
                  <c:v>0.76800000000000002</c:v>
                </c:pt>
                <c:pt idx="155">
                  <c:v>0.72399999999999998</c:v>
                </c:pt>
                <c:pt idx="156">
                  <c:v>0.70299999999999996</c:v>
                </c:pt>
                <c:pt idx="157">
                  <c:v>0.72899999999999998</c:v>
                </c:pt>
                <c:pt idx="158">
                  <c:v>0.75700000000000001</c:v>
                </c:pt>
                <c:pt idx="159">
                  <c:v>0.754</c:v>
                </c:pt>
                <c:pt idx="160">
                  <c:v>0.72799999999999998</c:v>
                </c:pt>
                <c:pt idx="161">
                  <c:v>0.72899999999999998</c:v>
                </c:pt>
                <c:pt idx="162">
                  <c:v>0.70599999999999996</c:v>
                </c:pt>
                <c:pt idx="163">
                  <c:v>0.77700000000000002</c:v>
                </c:pt>
                <c:pt idx="164">
                  <c:v>0.747</c:v>
                </c:pt>
                <c:pt idx="165">
                  <c:v>0.76500000000000001</c:v>
                </c:pt>
                <c:pt idx="166">
                  <c:v>0.748</c:v>
                </c:pt>
                <c:pt idx="167">
                  <c:v>0.755</c:v>
                </c:pt>
                <c:pt idx="168">
                  <c:v>0.749</c:v>
                </c:pt>
                <c:pt idx="169">
                  <c:v>0.76200000000000001</c:v>
                </c:pt>
                <c:pt idx="170">
                  <c:v>0.77100000000000002</c:v>
                </c:pt>
                <c:pt idx="171">
                  <c:v>0.72899999999999998</c:v>
                </c:pt>
                <c:pt idx="172">
                  <c:v>0.71199999999999997</c:v>
                </c:pt>
                <c:pt idx="173">
                  <c:v>0.755</c:v>
                </c:pt>
                <c:pt idx="174">
                  <c:v>0.72099999999999997</c:v>
                </c:pt>
                <c:pt idx="175">
                  <c:v>0.72499999999999998</c:v>
                </c:pt>
                <c:pt idx="176">
                  <c:v>0.755</c:v>
                </c:pt>
                <c:pt idx="177">
                  <c:v>0.753</c:v>
                </c:pt>
                <c:pt idx="178">
                  <c:v>0.75700000000000001</c:v>
                </c:pt>
                <c:pt idx="179">
                  <c:v>0.745</c:v>
                </c:pt>
                <c:pt idx="180">
                  <c:v>0.72599999999999998</c:v>
                </c:pt>
                <c:pt idx="181">
                  <c:v>0.72299999999999998</c:v>
                </c:pt>
                <c:pt idx="182">
                  <c:v>0.76700000000000002</c:v>
                </c:pt>
                <c:pt idx="183">
                  <c:v>0.74399999999999999</c:v>
                </c:pt>
                <c:pt idx="184">
                  <c:v>0.71</c:v>
                </c:pt>
                <c:pt idx="185">
                  <c:v>0.72899999999999998</c:v>
                </c:pt>
                <c:pt idx="186">
                  <c:v>0.74199999999999999</c:v>
                </c:pt>
                <c:pt idx="187">
                  <c:v>0.72099999999999997</c:v>
                </c:pt>
                <c:pt idx="188">
                  <c:v>0.76100000000000001</c:v>
                </c:pt>
                <c:pt idx="189">
                  <c:v>0.73299999999999998</c:v>
                </c:pt>
                <c:pt idx="190">
                  <c:v>0.72899999999999998</c:v>
                </c:pt>
                <c:pt idx="191">
                  <c:v>0.76700000000000002</c:v>
                </c:pt>
                <c:pt idx="192">
                  <c:v>0.72699999999999998</c:v>
                </c:pt>
                <c:pt idx="193">
                  <c:v>0.72399999999999998</c:v>
                </c:pt>
                <c:pt idx="194">
                  <c:v>0.76</c:v>
                </c:pt>
                <c:pt idx="195">
                  <c:v>0.746</c:v>
                </c:pt>
                <c:pt idx="196">
                  <c:v>0.72799999999999998</c:v>
                </c:pt>
                <c:pt idx="197">
                  <c:v>0.68700000000000006</c:v>
                </c:pt>
                <c:pt idx="198">
                  <c:v>0.68</c:v>
                </c:pt>
                <c:pt idx="199">
                  <c:v>0.71499999999999997</c:v>
                </c:pt>
                <c:pt idx="200">
                  <c:v>0.75</c:v>
                </c:pt>
                <c:pt idx="201">
                  <c:v>0.68600000000000005</c:v>
                </c:pt>
                <c:pt idx="202">
                  <c:v>0.71</c:v>
                </c:pt>
                <c:pt idx="203">
                  <c:v>0.70299999999999996</c:v>
                </c:pt>
                <c:pt idx="204">
                  <c:v>0.70799999999999996</c:v>
                </c:pt>
                <c:pt idx="205">
                  <c:v>0.71099999999999997</c:v>
                </c:pt>
                <c:pt idx="206">
                  <c:v>0.70399999999999996</c:v>
                </c:pt>
                <c:pt idx="207">
                  <c:v>0.71599999999999997</c:v>
                </c:pt>
                <c:pt idx="208">
                  <c:v>0.71699999999999997</c:v>
                </c:pt>
                <c:pt idx="209">
                  <c:v>0.746</c:v>
                </c:pt>
                <c:pt idx="210">
                  <c:v>0.71</c:v>
                </c:pt>
                <c:pt idx="211">
                  <c:v>0.752</c:v>
                </c:pt>
                <c:pt idx="212">
                  <c:v>0.76300000000000001</c:v>
                </c:pt>
                <c:pt idx="213">
                  <c:v>0.70399999999999996</c:v>
                </c:pt>
                <c:pt idx="214">
                  <c:v>0.70599999999999996</c:v>
                </c:pt>
                <c:pt idx="215">
                  <c:v>0.72899999999999998</c:v>
                </c:pt>
                <c:pt idx="216">
                  <c:v>0.70699999999999996</c:v>
                </c:pt>
                <c:pt idx="217">
                  <c:v>0.71499999999999997</c:v>
                </c:pt>
                <c:pt idx="218">
                  <c:v>0.70499999999999996</c:v>
                </c:pt>
                <c:pt idx="219">
                  <c:v>0.76400000000000001</c:v>
                </c:pt>
                <c:pt idx="220">
                  <c:v>0.70799999999999996</c:v>
                </c:pt>
                <c:pt idx="221">
                  <c:v>0.77</c:v>
                </c:pt>
                <c:pt idx="222">
                  <c:v>0.77500000000000002</c:v>
                </c:pt>
                <c:pt idx="223">
                  <c:v>0.70799999999999996</c:v>
                </c:pt>
                <c:pt idx="224">
                  <c:v>0.71199999999999997</c:v>
                </c:pt>
                <c:pt idx="225">
                  <c:v>0.71399999999999997</c:v>
                </c:pt>
                <c:pt idx="226">
                  <c:v>0.747</c:v>
                </c:pt>
                <c:pt idx="227">
                  <c:v>0.70399999999999996</c:v>
                </c:pt>
                <c:pt idx="228">
                  <c:v>0.68200000000000005</c:v>
                </c:pt>
                <c:pt idx="229">
                  <c:v>0.70799999999999996</c:v>
                </c:pt>
                <c:pt idx="230">
                  <c:v>0.70299999999999996</c:v>
                </c:pt>
                <c:pt idx="231">
                  <c:v>0.754</c:v>
                </c:pt>
                <c:pt idx="232">
                  <c:v>0.72099999999999997</c:v>
                </c:pt>
                <c:pt idx="233">
                  <c:v>0.71699999999999997</c:v>
                </c:pt>
                <c:pt idx="234">
                  <c:v>0.71099999999999997</c:v>
                </c:pt>
                <c:pt idx="235">
                  <c:v>0.70199999999999996</c:v>
                </c:pt>
                <c:pt idx="236">
                  <c:v>0.70099999999999996</c:v>
                </c:pt>
                <c:pt idx="237">
                  <c:v>0.74099999999999999</c:v>
                </c:pt>
                <c:pt idx="238">
                  <c:v>0.71199999999999997</c:v>
                </c:pt>
                <c:pt idx="239">
                  <c:v>0.72899999999999998</c:v>
                </c:pt>
                <c:pt idx="240">
                  <c:v>0.70799999999999996</c:v>
                </c:pt>
                <c:pt idx="241">
                  <c:v>0.70799999999999996</c:v>
                </c:pt>
                <c:pt idx="242">
                  <c:v>0.70499999999999996</c:v>
                </c:pt>
                <c:pt idx="243">
                  <c:v>0.70199999999999996</c:v>
                </c:pt>
                <c:pt idx="244">
                  <c:v>0.70099999999999996</c:v>
                </c:pt>
                <c:pt idx="245">
                  <c:v>0.70399999999999996</c:v>
                </c:pt>
                <c:pt idx="246">
                  <c:v>0.71299999999999997</c:v>
                </c:pt>
                <c:pt idx="247">
                  <c:v>0.71499999999999997</c:v>
                </c:pt>
                <c:pt idx="248">
                  <c:v>0.69699999999999995</c:v>
                </c:pt>
                <c:pt idx="249">
                  <c:v>0.70299999999999996</c:v>
                </c:pt>
                <c:pt idx="250">
                  <c:v>0.70199999999999996</c:v>
                </c:pt>
                <c:pt idx="251">
                  <c:v>0.69599999999999995</c:v>
                </c:pt>
                <c:pt idx="252">
                  <c:v>0.73799999999999999</c:v>
                </c:pt>
                <c:pt idx="253">
                  <c:v>0.71</c:v>
                </c:pt>
                <c:pt idx="254">
                  <c:v>0.69199999999999995</c:v>
                </c:pt>
                <c:pt idx="255">
                  <c:v>0.68200000000000005</c:v>
                </c:pt>
                <c:pt idx="256">
                  <c:v>0.70599999999999996</c:v>
                </c:pt>
                <c:pt idx="257">
                  <c:v>0.70199999999999996</c:v>
                </c:pt>
                <c:pt idx="258">
                  <c:v>0.70599999999999996</c:v>
                </c:pt>
                <c:pt idx="259">
                  <c:v>0.70399999999999996</c:v>
                </c:pt>
                <c:pt idx="260">
                  <c:v>0.73199999999999998</c:v>
                </c:pt>
                <c:pt idx="261">
                  <c:v>0.70599999999999996</c:v>
                </c:pt>
                <c:pt idx="262">
                  <c:v>0.69599999999999995</c:v>
                </c:pt>
                <c:pt idx="263">
                  <c:v>0.70499999999999996</c:v>
                </c:pt>
                <c:pt idx="264">
                  <c:v>0.70599999999999996</c:v>
                </c:pt>
                <c:pt idx="265">
                  <c:v>0.751</c:v>
                </c:pt>
                <c:pt idx="266">
                  <c:v>0.70599999999999996</c:v>
                </c:pt>
                <c:pt idx="267">
                  <c:v>0.73499999999999999</c:v>
                </c:pt>
                <c:pt idx="268">
                  <c:v>0.72199999999999998</c:v>
                </c:pt>
                <c:pt idx="269">
                  <c:v>0.70499999999999996</c:v>
                </c:pt>
                <c:pt idx="270">
                  <c:v>0.68100000000000005</c:v>
                </c:pt>
                <c:pt idx="271">
                  <c:v>0.70399999999999996</c:v>
                </c:pt>
                <c:pt idx="272">
                  <c:v>0.70199999999999996</c:v>
                </c:pt>
                <c:pt idx="273">
                  <c:v>0.72</c:v>
                </c:pt>
                <c:pt idx="274">
                  <c:v>0.73799999999999999</c:v>
                </c:pt>
                <c:pt idx="275">
                  <c:v>0.70799999999999996</c:v>
                </c:pt>
                <c:pt idx="276">
                  <c:v>0.749</c:v>
                </c:pt>
                <c:pt idx="277">
                  <c:v>0.70199999999999996</c:v>
                </c:pt>
                <c:pt idx="278">
                  <c:v>0.68400000000000005</c:v>
                </c:pt>
                <c:pt idx="279">
                  <c:v>0.71199999999999997</c:v>
                </c:pt>
                <c:pt idx="280">
                  <c:v>0.71399999999999997</c:v>
                </c:pt>
                <c:pt idx="281">
                  <c:v>0.72399999999999998</c:v>
                </c:pt>
                <c:pt idx="282">
                  <c:v>0.71499999999999997</c:v>
                </c:pt>
                <c:pt idx="283">
                  <c:v>0.70399999999999996</c:v>
                </c:pt>
                <c:pt idx="284">
                  <c:v>0.68700000000000006</c:v>
                </c:pt>
                <c:pt idx="285">
                  <c:v>0.72599999999999998</c:v>
                </c:pt>
                <c:pt idx="286">
                  <c:v>0.68400000000000005</c:v>
                </c:pt>
                <c:pt idx="287">
                  <c:v>0.75</c:v>
                </c:pt>
                <c:pt idx="288">
                  <c:v>0.73499999999999999</c:v>
                </c:pt>
                <c:pt idx="289">
                  <c:v>0.77300000000000002</c:v>
                </c:pt>
                <c:pt idx="290">
                  <c:v>0.76500000000000001</c:v>
                </c:pt>
                <c:pt idx="291">
                  <c:v>0.74399999999999999</c:v>
                </c:pt>
                <c:pt idx="292">
                  <c:v>0.73599999999999999</c:v>
                </c:pt>
                <c:pt idx="293">
                  <c:v>0.747</c:v>
                </c:pt>
                <c:pt idx="294">
                  <c:v>0.76</c:v>
                </c:pt>
                <c:pt idx="295">
                  <c:v>0.749</c:v>
                </c:pt>
                <c:pt idx="296">
                  <c:v>0.71099999999999997</c:v>
                </c:pt>
                <c:pt idx="297">
                  <c:v>0.73399999999999999</c:v>
                </c:pt>
                <c:pt idx="298">
                  <c:v>0.73199999999999998</c:v>
                </c:pt>
                <c:pt idx="299">
                  <c:v>0.745</c:v>
                </c:pt>
                <c:pt idx="300">
                  <c:v>0.69599999999999995</c:v>
                </c:pt>
                <c:pt idx="301">
                  <c:v>0.70099999999999996</c:v>
                </c:pt>
                <c:pt idx="302">
                  <c:v>0.73699999999999999</c:v>
                </c:pt>
                <c:pt idx="303">
                  <c:v>0.68200000000000005</c:v>
                </c:pt>
                <c:pt idx="304">
                  <c:v>0.68899999999999995</c:v>
                </c:pt>
                <c:pt idx="305">
                  <c:v>0.70699999999999996</c:v>
                </c:pt>
                <c:pt idx="306">
                  <c:v>0.70799999999999996</c:v>
                </c:pt>
                <c:pt idx="307">
                  <c:v>0.69399999999999995</c:v>
                </c:pt>
                <c:pt idx="308">
                  <c:v>0.70399999999999996</c:v>
                </c:pt>
                <c:pt idx="309">
                  <c:v>0.71</c:v>
                </c:pt>
                <c:pt idx="310">
                  <c:v>0.69699999999999995</c:v>
                </c:pt>
                <c:pt idx="311">
                  <c:v>0.69799999999999995</c:v>
                </c:pt>
                <c:pt idx="312">
                  <c:v>0.68400000000000005</c:v>
                </c:pt>
                <c:pt idx="313">
                  <c:v>0.70499999999999996</c:v>
                </c:pt>
                <c:pt idx="314">
                  <c:v>0.70599999999999996</c:v>
                </c:pt>
                <c:pt idx="315">
                  <c:v>0.71099999999999997</c:v>
                </c:pt>
                <c:pt idx="316">
                  <c:v>0.71099999999999997</c:v>
                </c:pt>
                <c:pt idx="317">
                  <c:v>0.70199999999999996</c:v>
                </c:pt>
                <c:pt idx="318">
                  <c:v>0.71</c:v>
                </c:pt>
                <c:pt idx="319">
                  <c:v>0.71199999999999997</c:v>
                </c:pt>
                <c:pt idx="320">
                  <c:v>0.70499999999999996</c:v>
                </c:pt>
                <c:pt idx="321">
                  <c:v>0.72099999999999997</c:v>
                </c:pt>
                <c:pt idx="322">
                  <c:v>0.71499999999999997</c:v>
                </c:pt>
                <c:pt idx="323">
                  <c:v>0.745</c:v>
                </c:pt>
                <c:pt idx="324">
                  <c:v>0.755</c:v>
                </c:pt>
                <c:pt idx="325">
                  <c:v>0.74</c:v>
                </c:pt>
                <c:pt idx="326">
                  <c:v>0.70499999999999996</c:v>
                </c:pt>
                <c:pt idx="327">
                  <c:v>0.70799999999999996</c:v>
                </c:pt>
                <c:pt idx="328">
                  <c:v>0.754</c:v>
                </c:pt>
                <c:pt idx="329">
                  <c:v>0.70699999999999996</c:v>
                </c:pt>
                <c:pt idx="330">
                  <c:v>0.71799999999999997</c:v>
                </c:pt>
                <c:pt idx="331">
                  <c:v>0.71699999999999997</c:v>
                </c:pt>
                <c:pt idx="332">
                  <c:v>0.71499999999999997</c:v>
                </c:pt>
                <c:pt idx="333">
                  <c:v>0.74399999999999999</c:v>
                </c:pt>
                <c:pt idx="334">
                  <c:v>0.71</c:v>
                </c:pt>
                <c:pt idx="335">
                  <c:v>0.69199999999999995</c:v>
                </c:pt>
                <c:pt idx="336">
                  <c:v>0.747</c:v>
                </c:pt>
                <c:pt idx="337">
                  <c:v>0.70899999999999996</c:v>
                </c:pt>
                <c:pt idx="338">
                  <c:v>0.71699999999999997</c:v>
                </c:pt>
                <c:pt idx="339">
                  <c:v>0.73499999999999999</c:v>
                </c:pt>
                <c:pt idx="340">
                  <c:v>0.69099999999999995</c:v>
                </c:pt>
                <c:pt idx="341">
                  <c:v>0.73599999999999999</c:v>
                </c:pt>
                <c:pt idx="342">
                  <c:v>0.68500000000000005</c:v>
                </c:pt>
                <c:pt idx="343">
                  <c:v>0.70899999999999996</c:v>
                </c:pt>
                <c:pt idx="344">
                  <c:v>0.68899999999999995</c:v>
                </c:pt>
                <c:pt idx="345">
                  <c:v>0.72799999999999998</c:v>
                </c:pt>
                <c:pt idx="346">
                  <c:v>0.72899999999999998</c:v>
                </c:pt>
                <c:pt idx="347">
                  <c:v>0.70099999999999996</c:v>
                </c:pt>
                <c:pt idx="348">
                  <c:v>0.69099999999999995</c:v>
                </c:pt>
                <c:pt idx="349">
                  <c:v>0.70299999999999996</c:v>
                </c:pt>
                <c:pt idx="350">
                  <c:v>0.72</c:v>
                </c:pt>
                <c:pt idx="351">
                  <c:v>0.68899999999999995</c:v>
                </c:pt>
                <c:pt idx="352">
                  <c:v>0.72399999999999998</c:v>
                </c:pt>
                <c:pt idx="353">
                  <c:v>0.70299999999999996</c:v>
                </c:pt>
                <c:pt idx="354">
                  <c:v>0.69899999999999995</c:v>
                </c:pt>
                <c:pt idx="355">
                  <c:v>0.72699999999999998</c:v>
                </c:pt>
                <c:pt idx="356">
                  <c:v>0.747</c:v>
                </c:pt>
                <c:pt idx="357">
                  <c:v>0.73399999999999999</c:v>
                </c:pt>
                <c:pt idx="358">
                  <c:v>0.71499999999999997</c:v>
                </c:pt>
                <c:pt idx="359">
                  <c:v>0.73199999999999998</c:v>
                </c:pt>
                <c:pt idx="360">
                  <c:v>0.75800000000000001</c:v>
                </c:pt>
                <c:pt idx="361">
                  <c:v>0.74299999999999999</c:v>
                </c:pt>
                <c:pt idx="362">
                  <c:v>0.73499999999999999</c:v>
                </c:pt>
                <c:pt idx="363">
                  <c:v>0.71</c:v>
                </c:pt>
                <c:pt idx="364">
                  <c:v>0.747</c:v>
                </c:pt>
                <c:pt idx="365">
                  <c:v>0.75800000000000001</c:v>
                </c:pt>
                <c:pt idx="366">
                  <c:v>0.68600000000000005</c:v>
                </c:pt>
                <c:pt idx="367">
                  <c:v>0.73099999999999998</c:v>
                </c:pt>
                <c:pt idx="368">
                  <c:v>0.68600000000000005</c:v>
                </c:pt>
                <c:pt idx="369">
                  <c:v>0.70599999999999996</c:v>
                </c:pt>
                <c:pt idx="370">
                  <c:v>0.69299999999999995</c:v>
                </c:pt>
                <c:pt idx="371">
                  <c:v>0.70899999999999996</c:v>
                </c:pt>
                <c:pt idx="372">
                  <c:v>0.68500000000000005</c:v>
                </c:pt>
                <c:pt idx="373">
                  <c:v>0.73</c:v>
                </c:pt>
                <c:pt idx="374">
                  <c:v>0.68400000000000005</c:v>
                </c:pt>
                <c:pt idx="375">
                  <c:v>0.68400000000000005</c:v>
                </c:pt>
                <c:pt idx="376">
                  <c:v>0.70299999999999996</c:v>
                </c:pt>
                <c:pt idx="377">
                  <c:v>0.69699999999999995</c:v>
                </c:pt>
                <c:pt idx="378">
                  <c:v>0.69299999999999995</c:v>
                </c:pt>
                <c:pt idx="379">
                  <c:v>0.7</c:v>
                </c:pt>
                <c:pt idx="380">
                  <c:v>0.68300000000000005</c:v>
                </c:pt>
                <c:pt idx="381">
                  <c:v>0.70699999999999996</c:v>
                </c:pt>
                <c:pt idx="382">
                  <c:v>0.71</c:v>
                </c:pt>
                <c:pt idx="383">
                  <c:v>0.68200000000000005</c:v>
                </c:pt>
                <c:pt idx="384">
                  <c:v>0.68300000000000005</c:v>
                </c:pt>
                <c:pt idx="385">
                  <c:v>0.68500000000000005</c:v>
                </c:pt>
                <c:pt idx="386">
                  <c:v>0.68600000000000005</c:v>
                </c:pt>
                <c:pt idx="387">
                  <c:v>0.68600000000000005</c:v>
                </c:pt>
                <c:pt idx="388">
                  <c:v>0.68400000000000005</c:v>
                </c:pt>
                <c:pt idx="389">
                  <c:v>0.70599999999999996</c:v>
                </c:pt>
                <c:pt idx="390">
                  <c:v>0.75600000000000001</c:v>
                </c:pt>
                <c:pt idx="391">
                  <c:v>0.72299999999999998</c:v>
                </c:pt>
                <c:pt idx="392">
                  <c:v>0.77600000000000002</c:v>
                </c:pt>
                <c:pt idx="393">
                  <c:v>0.73399999999999999</c:v>
                </c:pt>
                <c:pt idx="394">
                  <c:v>0.72899999999999998</c:v>
                </c:pt>
                <c:pt idx="395">
                  <c:v>0.70499999999999996</c:v>
                </c:pt>
                <c:pt idx="396">
                  <c:v>0.70499999999999996</c:v>
                </c:pt>
                <c:pt idx="397">
                  <c:v>0.71299999999999997</c:v>
                </c:pt>
                <c:pt idx="398">
                  <c:v>0.72099999999999997</c:v>
                </c:pt>
                <c:pt idx="399">
                  <c:v>0.72799999999999998</c:v>
                </c:pt>
                <c:pt idx="400">
                  <c:v>0.71699999999999997</c:v>
                </c:pt>
                <c:pt idx="401">
                  <c:v>0.69799999999999995</c:v>
                </c:pt>
                <c:pt idx="402">
                  <c:v>0.71499999999999997</c:v>
                </c:pt>
                <c:pt idx="403">
                  <c:v>0.68700000000000006</c:v>
                </c:pt>
                <c:pt idx="404">
                  <c:v>0.68400000000000005</c:v>
                </c:pt>
                <c:pt idx="405">
                  <c:v>0.68600000000000005</c:v>
                </c:pt>
                <c:pt idx="406">
                  <c:v>0.70199999999999996</c:v>
                </c:pt>
                <c:pt idx="407">
                  <c:v>0.71499999999999997</c:v>
                </c:pt>
                <c:pt idx="408">
                  <c:v>0.73299999999999998</c:v>
                </c:pt>
                <c:pt idx="409">
                  <c:v>0.69199999999999995</c:v>
                </c:pt>
                <c:pt idx="410">
                  <c:v>0.73499999999999999</c:v>
                </c:pt>
                <c:pt idx="411">
                  <c:v>0.72699999999999998</c:v>
                </c:pt>
                <c:pt idx="412">
                  <c:v>0.73599999999999999</c:v>
                </c:pt>
                <c:pt idx="413">
                  <c:v>0.70199999999999996</c:v>
                </c:pt>
                <c:pt idx="414">
                  <c:v>0.71899999999999997</c:v>
                </c:pt>
                <c:pt idx="415">
                  <c:v>0.68100000000000005</c:v>
                </c:pt>
                <c:pt idx="416">
                  <c:v>0.70199999999999996</c:v>
                </c:pt>
                <c:pt idx="417">
                  <c:v>0.7</c:v>
                </c:pt>
                <c:pt idx="418">
                  <c:v>0.70099999999999996</c:v>
                </c:pt>
                <c:pt idx="419">
                  <c:v>0.68500000000000005</c:v>
                </c:pt>
                <c:pt idx="420">
                  <c:v>0.72499999999999998</c:v>
                </c:pt>
                <c:pt idx="421">
                  <c:v>0.71899999999999997</c:v>
                </c:pt>
                <c:pt idx="422">
                  <c:v>0.69399999999999995</c:v>
                </c:pt>
                <c:pt idx="423">
                  <c:v>0.68</c:v>
                </c:pt>
                <c:pt idx="424">
                  <c:v>0.70699999999999996</c:v>
                </c:pt>
                <c:pt idx="425">
                  <c:v>0.70499999999999996</c:v>
                </c:pt>
                <c:pt idx="426">
                  <c:v>0.70799999999999996</c:v>
                </c:pt>
                <c:pt idx="427">
                  <c:v>0.72699999999999998</c:v>
                </c:pt>
                <c:pt idx="428">
                  <c:v>0.70599999999999996</c:v>
                </c:pt>
                <c:pt idx="429">
                  <c:v>0.748</c:v>
                </c:pt>
                <c:pt idx="430">
                  <c:v>0.72599999999999998</c:v>
                </c:pt>
                <c:pt idx="431">
                  <c:v>0.71399999999999997</c:v>
                </c:pt>
                <c:pt idx="432">
                  <c:v>0.68400000000000005</c:v>
                </c:pt>
                <c:pt idx="433">
                  <c:v>0.69399999999999995</c:v>
                </c:pt>
                <c:pt idx="434">
                  <c:v>0.70899999999999996</c:v>
                </c:pt>
                <c:pt idx="435">
                  <c:v>0.72899999999999998</c:v>
                </c:pt>
                <c:pt idx="436">
                  <c:v>0.74299999999999999</c:v>
                </c:pt>
                <c:pt idx="437">
                  <c:v>0.69099999999999995</c:v>
                </c:pt>
                <c:pt idx="438">
                  <c:v>0.70699999999999996</c:v>
                </c:pt>
                <c:pt idx="439">
                  <c:v>0.70599999999999996</c:v>
                </c:pt>
                <c:pt idx="440">
                  <c:v>0.76100000000000001</c:v>
                </c:pt>
                <c:pt idx="441">
                  <c:v>0.73299999999999998</c:v>
                </c:pt>
                <c:pt idx="442">
                  <c:v>0.77100000000000002</c:v>
                </c:pt>
                <c:pt idx="443">
                  <c:v>0.69199999999999995</c:v>
                </c:pt>
                <c:pt idx="444">
                  <c:v>0.70199999999999996</c:v>
                </c:pt>
                <c:pt idx="445">
                  <c:v>0.76500000000000001</c:v>
                </c:pt>
                <c:pt idx="446">
                  <c:v>0.71499999999999997</c:v>
                </c:pt>
                <c:pt idx="447">
                  <c:v>0.69199999999999995</c:v>
                </c:pt>
                <c:pt idx="448">
                  <c:v>0.77400000000000002</c:v>
                </c:pt>
                <c:pt idx="449">
                  <c:v>0.73</c:v>
                </c:pt>
                <c:pt idx="450">
                  <c:v>0.78</c:v>
                </c:pt>
                <c:pt idx="451">
                  <c:v>0.72599999999999998</c:v>
                </c:pt>
                <c:pt idx="452">
                  <c:v>0.751</c:v>
                </c:pt>
                <c:pt idx="453">
                  <c:v>0.71499999999999997</c:v>
                </c:pt>
                <c:pt idx="454">
                  <c:v>0.70699999999999996</c:v>
                </c:pt>
                <c:pt idx="455">
                  <c:v>0.71299999999999997</c:v>
                </c:pt>
                <c:pt idx="456">
                  <c:v>0.68500000000000005</c:v>
                </c:pt>
                <c:pt idx="457">
                  <c:v>0.71</c:v>
                </c:pt>
                <c:pt idx="458">
                  <c:v>0.71799999999999997</c:v>
                </c:pt>
                <c:pt idx="459">
                  <c:v>0.71599999999999997</c:v>
                </c:pt>
                <c:pt idx="460">
                  <c:v>0.73299999999999998</c:v>
                </c:pt>
                <c:pt idx="461">
                  <c:v>0.70499999999999996</c:v>
                </c:pt>
                <c:pt idx="462">
                  <c:v>0.78700000000000003</c:v>
                </c:pt>
                <c:pt idx="463">
                  <c:v>0.68899999999999995</c:v>
                </c:pt>
                <c:pt idx="464">
                  <c:v>0.68899999999999995</c:v>
                </c:pt>
                <c:pt idx="465">
                  <c:v>0.748</c:v>
                </c:pt>
                <c:pt idx="466">
                  <c:v>0.69499999999999995</c:v>
                </c:pt>
                <c:pt idx="467">
                  <c:v>0.71899999999999997</c:v>
                </c:pt>
                <c:pt idx="468">
                  <c:v>0.74399999999999999</c:v>
                </c:pt>
                <c:pt idx="469">
                  <c:v>0.75</c:v>
                </c:pt>
                <c:pt idx="470">
                  <c:v>0.69099999999999995</c:v>
                </c:pt>
                <c:pt idx="471">
                  <c:v>0.71799999999999997</c:v>
                </c:pt>
                <c:pt idx="472">
                  <c:v>0.75800000000000001</c:v>
                </c:pt>
                <c:pt idx="473">
                  <c:v>0.71699999999999997</c:v>
                </c:pt>
                <c:pt idx="474">
                  <c:v>0.70199999999999996</c:v>
                </c:pt>
                <c:pt idx="475">
                  <c:v>0.73299999999999998</c:v>
                </c:pt>
                <c:pt idx="476">
                  <c:v>0.71899999999999997</c:v>
                </c:pt>
                <c:pt idx="477">
                  <c:v>0.70299999999999996</c:v>
                </c:pt>
                <c:pt idx="478">
                  <c:v>0.69199999999999995</c:v>
                </c:pt>
                <c:pt idx="479">
                  <c:v>0.71399999999999997</c:v>
                </c:pt>
                <c:pt idx="480">
                  <c:v>0.752</c:v>
                </c:pt>
                <c:pt idx="481">
                  <c:v>0.72599999999999998</c:v>
                </c:pt>
                <c:pt idx="482">
                  <c:v>0.70699999999999996</c:v>
                </c:pt>
                <c:pt idx="483">
                  <c:v>0.74099999999999999</c:v>
                </c:pt>
                <c:pt idx="484">
                  <c:v>0.69799999999999995</c:v>
                </c:pt>
                <c:pt idx="485">
                  <c:v>0.68400000000000005</c:v>
                </c:pt>
                <c:pt idx="486">
                  <c:v>0.69099999999999995</c:v>
                </c:pt>
                <c:pt idx="487">
                  <c:v>0.70299999999999996</c:v>
                </c:pt>
                <c:pt idx="488">
                  <c:v>0.76</c:v>
                </c:pt>
                <c:pt idx="489">
                  <c:v>0.72599999999999998</c:v>
                </c:pt>
                <c:pt idx="490">
                  <c:v>0.72299999999999998</c:v>
                </c:pt>
                <c:pt idx="491">
                  <c:v>0.73699999999999999</c:v>
                </c:pt>
                <c:pt idx="492">
                  <c:v>0.747</c:v>
                </c:pt>
                <c:pt idx="493">
                  <c:v>0.73499999999999999</c:v>
                </c:pt>
                <c:pt idx="494">
                  <c:v>0.69699999999999995</c:v>
                </c:pt>
                <c:pt idx="495">
                  <c:v>0.68</c:v>
                </c:pt>
                <c:pt idx="496">
                  <c:v>0.73299999999999998</c:v>
                </c:pt>
                <c:pt idx="497">
                  <c:v>0.73499999999999999</c:v>
                </c:pt>
                <c:pt idx="498">
                  <c:v>0.73299999999999998</c:v>
                </c:pt>
                <c:pt idx="499">
                  <c:v>0.68899999999999995</c:v>
                </c:pt>
                <c:pt idx="500">
                  <c:v>0.69099999999999995</c:v>
                </c:pt>
                <c:pt idx="501">
                  <c:v>0.73599999999999999</c:v>
                </c:pt>
                <c:pt idx="502">
                  <c:v>0.68700000000000006</c:v>
                </c:pt>
                <c:pt idx="503">
                  <c:v>0.69299999999999995</c:v>
                </c:pt>
                <c:pt idx="504">
                  <c:v>0.73299999999999998</c:v>
                </c:pt>
                <c:pt idx="505">
                  <c:v>0.69099999999999995</c:v>
                </c:pt>
                <c:pt idx="506">
                  <c:v>0.68899999999999995</c:v>
                </c:pt>
                <c:pt idx="507">
                  <c:v>0.70799999999999996</c:v>
                </c:pt>
                <c:pt idx="508">
                  <c:v>0.70899999999999996</c:v>
                </c:pt>
                <c:pt idx="509">
                  <c:v>0.72399999999999998</c:v>
                </c:pt>
                <c:pt idx="510">
                  <c:v>0.72599999999999998</c:v>
                </c:pt>
                <c:pt idx="511">
                  <c:v>0.72099999999999997</c:v>
                </c:pt>
                <c:pt idx="512">
                  <c:v>0.79300000000000004</c:v>
                </c:pt>
                <c:pt idx="513">
                  <c:v>0.73799999999999999</c:v>
                </c:pt>
                <c:pt idx="514">
                  <c:v>0.73199999999999998</c:v>
                </c:pt>
                <c:pt idx="515">
                  <c:v>0.71799999999999997</c:v>
                </c:pt>
                <c:pt idx="516">
                  <c:v>0.72199999999999998</c:v>
                </c:pt>
                <c:pt idx="517">
                  <c:v>0.754</c:v>
                </c:pt>
                <c:pt idx="518">
                  <c:v>0.73299999999999998</c:v>
                </c:pt>
                <c:pt idx="519">
                  <c:v>0.73599999999999999</c:v>
                </c:pt>
                <c:pt idx="520">
                  <c:v>0.751</c:v>
                </c:pt>
                <c:pt idx="521">
                  <c:v>0.70699999999999996</c:v>
                </c:pt>
                <c:pt idx="522">
                  <c:v>0.73099999999999998</c:v>
                </c:pt>
                <c:pt idx="523">
                  <c:v>0.72699999999999998</c:v>
                </c:pt>
                <c:pt idx="524">
                  <c:v>0.74399999999999999</c:v>
                </c:pt>
                <c:pt idx="525">
                  <c:v>0.71499999999999997</c:v>
                </c:pt>
                <c:pt idx="526">
                  <c:v>0.73899999999999999</c:v>
                </c:pt>
                <c:pt idx="527">
                  <c:v>0.76</c:v>
                </c:pt>
                <c:pt idx="528">
                  <c:v>0.71799999999999997</c:v>
                </c:pt>
                <c:pt idx="529">
                  <c:v>0.71499999999999997</c:v>
                </c:pt>
                <c:pt idx="530">
                  <c:v>0.72399999999999998</c:v>
                </c:pt>
                <c:pt idx="531">
                  <c:v>0.753</c:v>
                </c:pt>
                <c:pt idx="532">
                  <c:v>0.75</c:v>
                </c:pt>
                <c:pt idx="533">
                  <c:v>0.77700000000000002</c:v>
                </c:pt>
                <c:pt idx="534">
                  <c:v>0.70099999999999996</c:v>
                </c:pt>
                <c:pt idx="535">
                  <c:v>0.78400000000000003</c:v>
                </c:pt>
                <c:pt idx="536">
                  <c:v>0.71299999999999997</c:v>
                </c:pt>
                <c:pt idx="537">
                  <c:v>0.747</c:v>
                </c:pt>
                <c:pt idx="538">
                  <c:v>0.752</c:v>
                </c:pt>
                <c:pt idx="539">
                  <c:v>0.72699999999999998</c:v>
                </c:pt>
                <c:pt idx="540">
                  <c:v>0.71799999999999997</c:v>
                </c:pt>
                <c:pt idx="541">
                  <c:v>0.71299999999999997</c:v>
                </c:pt>
                <c:pt idx="542">
                  <c:v>0.70899999999999996</c:v>
                </c:pt>
                <c:pt idx="543">
                  <c:v>0.747</c:v>
                </c:pt>
                <c:pt idx="544">
                  <c:v>0.74399999999999999</c:v>
                </c:pt>
                <c:pt idx="545">
                  <c:v>0.72699999999999998</c:v>
                </c:pt>
                <c:pt idx="546">
                  <c:v>0.69099999999999995</c:v>
                </c:pt>
                <c:pt idx="547">
                  <c:v>0.72399999999999998</c:v>
                </c:pt>
                <c:pt idx="548">
                  <c:v>0.70099999999999996</c:v>
                </c:pt>
                <c:pt idx="549">
                  <c:v>0.68500000000000005</c:v>
                </c:pt>
                <c:pt idx="550">
                  <c:v>0.76500000000000001</c:v>
                </c:pt>
                <c:pt idx="551">
                  <c:v>0.71499999999999997</c:v>
                </c:pt>
                <c:pt idx="552">
                  <c:v>0.72599999999999998</c:v>
                </c:pt>
                <c:pt idx="553">
                  <c:v>0.73399999999999999</c:v>
                </c:pt>
                <c:pt idx="554">
                  <c:v>0.74099999999999999</c:v>
                </c:pt>
                <c:pt idx="555">
                  <c:v>0.71899999999999997</c:v>
                </c:pt>
                <c:pt idx="556">
                  <c:v>0.70499999999999996</c:v>
                </c:pt>
                <c:pt idx="557">
                  <c:v>0.72199999999999998</c:v>
                </c:pt>
                <c:pt idx="558">
                  <c:v>0.77700000000000002</c:v>
                </c:pt>
                <c:pt idx="559">
                  <c:v>0.751</c:v>
                </c:pt>
                <c:pt idx="560">
                  <c:v>0.69399999999999995</c:v>
                </c:pt>
                <c:pt idx="561">
                  <c:v>0.68700000000000006</c:v>
                </c:pt>
                <c:pt idx="562">
                  <c:v>0.70199999999999996</c:v>
                </c:pt>
                <c:pt idx="563">
                  <c:v>0.72199999999999998</c:v>
                </c:pt>
                <c:pt idx="564">
                  <c:v>0.72699999999999998</c:v>
                </c:pt>
                <c:pt idx="565">
                  <c:v>0.69099999999999995</c:v>
                </c:pt>
                <c:pt idx="566">
                  <c:v>0.71499999999999997</c:v>
                </c:pt>
                <c:pt idx="567">
                  <c:v>0.745</c:v>
                </c:pt>
                <c:pt idx="568">
                  <c:v>0.69799999999999995</c:v>
                </c:pt>
                <c:pt idx="569">
                  <c:v>0.70199999999999996</c:v>
                </c:pt>
                <c:pt idx="570">
                  <c:v>0.71199999999999997</c:v>
                </c:pt>
                <c:pt idx="571">
                  <c:v>0.69599999999999995</c:v>
                </c:pt>
                <c:pt idx="572">
                  <c:v>0.70399999999999996</c:v>
                </c:pt>
                <c:pt idx="573">
                  <c:v>0.69599999999999995</c:v>
                </c:pt>
                <c:pt idx="574">
                  <c:v>0.72799999999999998</c:v>
                </c:pt>
                <c:pt idx="575">
                  <c:v>0.75600000000000001</c:v>
                </c:pt>
                <c:pt idx="576">
                  <c:v>0.74099999999999999</c:v>
                </c:pt>
                <c:pt idx="577">
                  <c:v>0.72399999999999998</c:v>
                </c:pt>
                <c:pt idx="578">
                  <c:v>0.68700000000000006</c:v>
                </c:pt>
                <c:pt idx="579">
                  <c:v>0.76500000000000001</c:v>
                </c:pt>
                <c:pt idx="580">
                  <c:v>0.68799999999999994</c:v>
                </c:pt>
                <c:pt idx="581">
                  <c:v>0.72499999999999998</c:v>
                </c:pt>
                <c:pt idx="582">
                  <c:v>0.72299999999999998</c:v>
                </c:pt>
                <c:pt idx="583">
                  <c:v>0.72399999999999998</c:v>
                </c:pt>
                <c:pt idx="584">
                  <c:v>0.73199999999999998</c:v>
                </c:pt>
                <c:pt idx="585">
                  <c:v>0.73</c:v>
                </c:pt>
                <c:pt idx="586">
                  <c:v>0.748</c:v>
                </c:pt>
                <c:pt idx="587">
                  <c:v>0.73199999999999998</c:v>
                </c:pt>
                <c:pt idx="588">
                  <c:v>0.74</c:v>
                </c:pt>
                <c:pt idx="589">
                  <c:v>0.69899999999999995</c:v>
                </c:pt>
                <c:pt idx="590">
                  <c:v>0.751</c:v>
                </c:pt>
                <c:pt idx="591">
                  <c:v>0.70299999999999996</c:v>
                </c:pt>
                <c:pt idx="592">
                  <c:v>0.71599999999999997</c:v>
                </c:pt>
                <c:pt idx="593">
                  <c:v>0.69099999999999995</c:v>
                </c:pt>
                <c:pt idx="594">
                  <c:v>0.70099999999999996</c:v>
                </c:pt>
                <c:pt idx="595">
                  <c:v>0.73299999999999998</c:v>
                </c:pt>
                <c:pt idx="596">
                  <c:v>0.76100000000000001</c:v>
                </c:pt>
                <c:pt idx="597">
                  <c:v>0.72799999999999998</c:v>
                </c:pt>
                <c:pt idx="598">
                  <c:v>0.69199999999999995</c:v>
                </c:pt>
                <c:pt idx="599">
                  <c:v>0.68799999999999994</c:v>
                </c:pt>
                <c:pt idx="600">
                  <c:v>0.68899999999999995</c:v>
                </c:pt>
                <c:pt idx="601">
                  <c:v>0.754</c:v>
                </c:pt>
                <c:pt idx="602">
                  <c:v>0.72399999999999998</c:v>
                </c:pt>
                <c:pt idx="603">
                  <c:v>0.72899999999999998</c:v>
                </c:pt>
                <c:pt idx="604">
                  <c:v>0.73399999999999999</c:v>
                </c:pt>
                <c:pt idx="605">
                  <c:v>0.75</c:v>
                </c:pt>
                <c:pt idx="606">
                  <c:v>0.72799999999999998</c:v>
                </c:pt>
                <c:pt idx="607">
                  <c:v>0.72599999999999998</c:v>
                </c:pt>
                <c:pt idx="608">
                  <c:v>0.76200000000000001</c:v>
                </c:pt>
                <c:pt idx="609">
                  <c:v>0.72499999999999998</c:v>
                </c:pt>
                <c:pt idx="610">
                  <c:v>0.68799999999999994</c:v>
                </c:pt>
                <c:pt idx="611">
                  <c:v>0.7</c:v>
                </c:pt>
                <c:pt idx="612">
                  <c:v>0.77900000000000003</c:v>
                </c:pt>
                <c:pt idx="613">
                  <c:v>0.71299999999999997</c:v>
                </c:pt>
                <c:pt idx="614">
                  <c:v>0.751</c:v>
                </c:pt>
                <c:pt idx="615">
                  <c:v>0.73099999999999998</c:v>
                </c:pt>
                <c:pt idx="616">
                  <c:v>0.71099999999999997</c:v>
                </c:pt>
                <c:pt idx="617">
                  <c:v>0.749</c:v>
                </c:pt>
                <c:pt idx="618">
                  <c:v>0.68899999999999995</c:v>
                </c:pt>
                <c:pt idx="619">
                  <c:v>0.69699999999999995</c:v>
                </c:pt>
                <c:pt idx="620">
                  <c:v>0.69599999999999995</c:v>
                </c:pt>
                <c:pt idx="621">
                  <c:v>0.73599999999999999</c:v>
                </c:pt>
                <c:pt idx="622">
                  <c:v>0.69599999999999995</c:v>
                </c:pt>
                <c:pt idx="623">
                  <c:v>0.70799999999999996</c:v>
                </c:pt>
                <c:pt idx="624">
                  <c:v>0.71</c:v>
                </c:pt>
                <c:pt idx="625">
                  <c:v>0.745</c:v>
                </c:pt>
                <c:pt idx="626">
                  <c:v>0.73</c:v>
                </c:pt>
                <c:pt idx="627">
                  <c:v>0.68400000000000005</c:v>
                </c:pt>
                <c:pt idx="628">
                  <c:v>0.71599999999999997</c:v>
                </c:pt>
                <c:pt idx="629">
                  <c:v>0.70699999999999996</c:v>
                </c:pt>
                <c:pt idx="630">
                  <c:v>0.73</c:v>
                </c:pt>
                <c:pt idx="631">
                  <c:v>0.69899999999999995</c:v>
                </c:pt>
                <c:pt idx="632">
                  <c:v>0.70199999999999996</c:v>
                </c:pt>
                <c:pt idx="633">
                  <c:v>0.745</c:v>
                </c:pt>
                <c:pt idx="634">
                  <c:v>0.74099999999999999</c:v>
                </c:pt>
                <c:pt idx="635">
                  <c:v>0.69</c:v>
                </c:pt>
                <c:pt idx="636">
                  <c:v>0.70599999999999996</c:v>
                </c:pt>
                <c:pt idx="637">
                  <c:v>0.71199999999999997</c:v>
                </c:pt>
                <c:pt idx="638">
                  <c:v>0.72399999999999998</c:v>
                </c:pt>
                <c:pt idx="639">
                  <c:v>0.76800000000000002</c:v>
                </c:pt>
                <c:pt idx="640">
                  <c:v>0.70499999999999996</c:v>
                </c:pt>
                <c:pt idx="641">
                  <c:v>0.71199999999999997</c:v>
                </c:pt>
                <c:pt idx="642">
                  <c:v>0.73699999999999999</c:v>
                </c:pt>
                <c:pt idx="643">
                  <c:v>0.72499999999999998</c:v>
                </c:pt>
                <c:pt idx="644">
                  <c:v>0.745</c:v>
                </c:pt>
                <c:pt idx="645">
                  <c:v>0.72799999999999998</c:v>
                </c:pt>
                <c:pt idx="646">
                  <c:v>0.69299999999999995</c:v>
                </c:pt>
                <c:pt idx="647">
                  <c:v>0.69799999999999995</c:v>
                </c:pt>
                <c:pt idx="648">
                  <c:v>0.73899999999999999</c:v>
                </c:pt>
                <c:pt idx="649">
                  <c:v>0.73</c:v>
                </c:pt>
                <c:pt idx="650">
                  <c:v>0.745</c:v>
                </c:pt>
                <c:pt idx="651">
                  <c:v>0.70899999999999996</c:v>
                </c:pt>
                <c:pt idx="652">
                  <c:v>0.751</c:v>
                </c:pt>
                <c:pt idx="653">
                  <c:v>0.74299999999999999</c:v>
                </c:pt>
                <c:pt idx="654">
                  <c:v>0.74</c:v>
                </c:pt>
                <c:pt idx="655">
                  <c:v>0.68899999999999995</c:v>
                </c:pt>
                <c:pt idx="656">
                  <c:v>0.76400000000000001</c:v>
                </c:pt>
                <c:pt idx="657">
                  <c:v>0.69</c:v>
                </c:pt>
                <c:pt idx="658">
                  <c:v>0.74</c:v>
                </c:pt>
                <c:pt idx="659">
                  <c:v>0.73599999999999999</c:v>
                </c:pt>
                <c:pt idx="660">
                  <c:v>0.69199999999999995</c:v>
                </c:pt>
                <c:pt idx="661">
                  <c:v>0.80100000000000005</c:v>
                </c:pt>
                <c:pt idx="662">
                  <c:v>0.73799999999999999</c:v>
                </c:pt>
                <c:pt idx="663">
                  <c:v>0.73599999999999999</c:v>
                </c:pt>
                <c:pt idx="664">
                  <c:v>0.80800000000000005</c:v>
                </c:pt>
                <c:pt idx="665">
                  <c:v>0.69</c:v>
                </c:pt>
                <c:pt idx="666">
                  <c:v>0.72799999999999998</c:v>
                </c:pt>
                <c:pt idx="667">
                  <c:v>0.81200000000000006</c:v>
                </c:pt>
                <c:pt idx="668">
                  <c:v>0.73299999999999998</c:v>
                </c:pt>
                <c:pt idx="669">
                  <c:v>0.752</c:v>
                </c:pt>
                <c:pt idx="670">
                  <c:v>0.74</c:v>
                </c:pt>
                <c:pt idx="671">
                  <c:v>0.746</c:v>
                </c:pt>
                <c:pt idx="672">
                  <c:v>0.75</c:v>
                </c:pt>
                <c:pt idx="673">
                  <c:v>0.72799999999999998</c:v>
                </c:pt>
                <c:pt idx="674">
                  <c:v>0.76300000000000001</c:v>
                </c:pt>
                <c:pt idx="675">
                  <c:v>0.69</c:v>
                </c:pt>
                <c:pt idx="676">
                  <c:v>0.73699999999999999</c:v>
                </c:pt>
                <c:pt idx="677">
                  <c:v>0.72699999999999998</c:v>
                </c:pt>
                <c:pt idx="678">
                  <c:v>0.71099999999999997</c:v>
                </c:pt>
                <c:pt idx="679">
                  <c:v>0.71199999999999997</c:v>
                </c:pt>
                <c:pt idx="680">
                  <c:v>0.71799999999999997</c:v>
                </c:pt>
                <c:pt idx="681">
                  <c:v>0.68500000000000005</c:v>
                </c:pt>
                <c:pt idx="682">
                  <c:v>0.73899999999999999</c:v>
                </c:pt>
                <c:pt idx="683">
                  <c:v>0.70599999999999996</c:v>
                </c:pt>
                <c:pt idx="684">
                  <c:v>0.69199999999999995</c:v>
                </c:pt>
                <c:pt idx="685">
                  <c:v>0.72799999999999998</c:v>
                </c:pt>
                <c:pt idx="686">
                  <c:v>0.71199999999999997</c:v>
                </c:pt>
                <c:pt idx="687">
                  <c:v>0.72299999999999998</c:v>
                </c:pt>
                <c:pt idx="688">
                  <c:v>0.68500000000000005</c:v>
                </c:pt>
                <c:pt idx="689">
                  <c:v>0.69</c:v>
                </c:pt>
                <c:pt idx="690">
                  <c:v>0.72299999999999998</c:v>
                </c:pt>
                <c:pt idx="691">
                  <c:v>0.71</c:v>
                </c:pt>
                <c:pt idx="692">
                  <c:v>0.71799999999999997</c:v>
                </c:pt>
                <c:pt idx="693">
                  <c:v>0.73499999999999999</c:v>
                </c:pt>
                <c:pt idx="694">
                  <c:v>0.73299999999999998</c:v>
                </c:pt>
                <c:pt idx="695">
                  <c:v>0.73499999999999999</c:v>
                </c:pt>
                <c:pt idx="696">
                  <c:v>0.73899999999999999</c:v>
                </c:pt>
                <c:pt idx="697">
                  <c:v>0.74099999999999999</c:v>
                </c:pt>
                <c:pt idx="698">
                  <c:v>0.72599999999999998</c:v>
                </c:pt>
                <c:pt idx="699">
                  <c:v>0.755</c:v>
                </c:pt>
                <c:pt idx="700">
                  <c:v>0.76100000000000001</c:v>
                </c:pt>
                <c:pt idx="701">
                  <c:v>0.73099999999999998</c:v>
                </c:pt>
                <c:pt idx="702">
                  <c:v>0.72699999999999998</c:v>
                </c:pt>
                <c:pt idx="703">
                  <c:v>0.74199999999999999</c:v>
                </c:pt>
                <c:pt idx="704">
                  <c:v>0.68899999999999995</c:v>
                </c:pt>
                <c:pt idx="705">
                  <c:v>0.74299999999999999</c:v>
                </c:pt>
                <c:pt idx="706">
                  <c:v>0.747</c:v>
                </c:pt>
                <c:pt idx="707">
                  <c:v>0.76600000000000001</c:v>
                </c:pt>
                <c:pt idx="708">
                  <c:v>0.70499999999999996</c:v>
                </c:pt>
                <c:pt idx="709">
                  <c:v>0.755</c:v>
                </c:pt>
                <c:pt idx="710">
                  <c:v>0.72799999999999998</c:v>
                </c:pt>
                <c:pt idx="711">
                  <c:v>0.73499999999999999</c:v>
                </c:pt>
                <c:pt idx="712">
                  <c:v>0.70499999999999996</c:v>
                </c:pt>
                <c:pt idx="713">
                  <c:v>0.72599999999999998</c:v>
                </c:pt>
                <c:pt idx="714">
                  <c:v>0.69599999999999995</c:v>
                </c:pt>
                <c:pt idx="715">
                  <c:v>0.72199999999999998</c:v>
                </c:pt>
                <c:pt idx="716">
                  <c:v>0.69299999999999995</c:v>
                </c:pt>
                <c:pt idx="717">
                  <c:v>0.72899999999999998</c:v>
                </c:pt>
                <c:pt idx="718">
                  <c:v>0.73599999999999999</c:v>
                </c:pt>
                <c:pt idx="719">
                  <c:v>0.74299999999999999</c:v>
                </c:pt>
                <c:pt idx="720">
                  <c:v>0.72599999999999998</c:v>
                </c:pt>
                <c:pt idx="721">
                  <c:v>0.73799999999999999</c:v>
                </c:pt>
                <c:pt idx="722">
                  <c:v>0.68799999999999994</c:v>
                </c:pt>
                <c:pt idx="723">
                  <c:v>0.69</c:v>
                </c:pt>
                <c:pt idx="724">
                  <c:v>0.69</c:v>
                </c:pt>
                <c:pt idx="725">
                  <c:v>0.72699999999999998</c:v>
                </c:pt>
                <c:pt idx="726">
                  <c:v>0.73099999999999998</c:v>
                </c:pt>
                <c:pt idx="727">
                  <c:v>0.73099999999999998</c:v>
                </c:pt>
                <c:pt idx="728">
                  <c:v>0.70399999999999996</c:v>
                </c:pt>
                <c:pt idx="729">
                  <c:v>0.73899999999999999</c:v>
                </c:pt>
                <c:pt idx="730">
                  <c:v>0.71199999999999997</c:v>
                </c:pt>
                <c:pt idx="731">
                  <c:v>0.71399999999999997</c:v>
                </c:pt>
                <c:pt idx="732">
                  <c:v>0.71</c:v>
                </c:pt>
                <c:pt idx="733">
                  <c:v>0.70499999999999996</c:v>
                </c:pt>
                <c:pt idx="734">
                  <c:v>0.70399999999999996</c:v>
                </c:pt>
                <c:pt idx="735">
                  <c:v>0.73199999999999998</c:v>
                </c:pt>
                <c:pt idx="736">
                  <c:v>0.72</c:v>
                </c:pt>
                <c:pt idx="737">
                  <c:v>0.69499999999999995</c:v>
                </c:pt>
                <c:pt idx="738">
                  <c:v>0.73499999999999999</c:v>
                </c:pt>
                <c:pt idx="739">
                  <c:v>0.69099999999999995</c:v>
                </c:pt>
                <c:pt idx="740">
                  <c:v>0.68899999999999995</c:v>
                </c:pt>
                <c:pt idx="741">
                  <c:v>0.70199999999999996</c:v>
                </c:pt>
                <c:pt idx="742">
                  <c:v>0.74299999999999999</c:v>
                </c:pt>
                <c:pt idx="743">
                  <c:v>0.72399999999999998</c:v>
                </c:pt>
                <c:pt idx="744">
                  <c:v>0.71299999999999997</c:v>
                </c:pt>
                <c:pt idx="745">
                  <c:v>0.747</c:v>
                </c:pt>
                <c:pt idx="746">
                  <c:v>0.73799999999999999</c:v>
                </c:pt>
                <c:pt idx="747">
                  <c:v>0.78600000000000003</c:v>
                </c:pt>
                <c:pt idx="748">
                  <c:v>0.745</c:v>
                </c:pt>
                <c:pt idx="749">
                  <c:v>0.73099999999999998</c:v>
                </c:pt>
                <c:pt idx="750">
                  <c:v>0.70099999999999996</c:v>
                </c:pt>
                <c:pt idx="751">
                  <c:v>0.74099999999999999</c:v>
                </c:pt>
                <c:pt idx="752">
                  <c:v>0.69599999999999995</c:v>
                </c:pt>
                <c:pt idx="753">
                  <c:v>0.70799999999999996</c:v>
                </c:pt>
                <c:pt idx="754">
                  <c:v>0.69</c:v>
                </c:pt>
                <c:pt idx="755">
                  <c:v>0.70099999999999996</c:v>
                </c:pt>
                <c:pt idx="756">
                  <c:v>0.69</c:v>
                </c:pt>
                <c:pt idx="757">
                  <c:v>0.71</c:v>
                </c:pt>
                <c:pt idx="758">
                  <c:v>0.70499999999999996</c:v>
                </c:pt>
                <c:pt idx="759">
                  <c:v>0.76100000000000001</c:v>
                </c:pt>
                <c:pt idx="760">
                  <c:v>0.70899999999999996</c:v>
                </c:pt>
                <c:pt idx="761">
                  <c:v>0.70899999999999996</c:v>
                </c:pt>
                <c:pt idx="762">
                  <c:v>0.73599999999999999</c:v>
                </c:pt>
                <c:pt idx="763">
                  <c:v>0.73399999999999999</c:v>
                </c:pt>
                <c:pt idx="764">
                  <c:v>0.71</c:v>
                </c:pt>
                <c:pt idx="765">
                  <c:v>0.72799999999999998</c:v>
                </c:pt>
                <c:pt idx="766">
                  <c:v>0.74199999999999999</c:v>
                </c:pt>
                <c:pt idx="767">
                  <c:v>0.73099999999999998</c:v>
                </c:pt>
                <c:pt idx="768">
                  <c:v>0.69299999999999995</c:v>
                </c:pt>
                <c:pt idx="769">
                  <c:v>0.754</c:v>
                </c:pt>
                <c:pt idx="770">
                  <c:v>0.78</c:v>
                </c:pt>
                <c:pt idx="771">
                  <c:v>0.72699999999999998</c:v>
                </c:pt>
                <c:pt idx="772">
                  <c:v>0.72199999999999998</c:v>
                </c:pt>
                <c:pt idx="773">
                  <c:v>0.70699999999999996</c:v>
                </c:pt>
                <c:pt idx="774">
                  <c:v>0.73799999999999999</c:v>
                </c:pt>
                <c:pt idx="775">
                  <c:v>0.68300000000000005</c:v>
                </c:pt>
                <c:pt idx="776">
                  <c:v>0.74199999999999999</c:v>
                </c:pt>
                <c:pt idx="777">
                  <c:v>0.72699999999999998</c:v>
                </c:pt>
                <c:pt idx="778">
                  <c:v>0.80700000000000005</c:v>
                </c:pt>
                <c:pt idx="779">
                  <c:v>0.77300000000000002</c:v>
                </c:pt>
                <c:pt idx="780">
                  <c:v>0.68899999999999995</c:v>
                </c:pt>
                <c:pt idx="781">
                  <c:v>0.73</c:v>
                </c:pt>
                <c:pt idx="782">
                  <c:v>0.752</c:v>
                </c:pt>
                <c:pt idx="783">
                  <c:v>0.73499999999999999</c:v>
                </c:pt>
                <c:pt idx="784">
                  <c:v>0.69199999999999995</c:v>
                </c:pt>
                <c:pt idx="785">
                  <c:v>0.69499999999999995</c:v>
                </c:pt>
                <c:pt idx="786">
                  <c:v>0.875</c:v>
                </c:pt>
                <c:pt idx="787">
                  <c:v>0.71499999999999997</c:v>
                </c:pt>
                <c:pt idx="788">
                  <c:v>0.753</c:v>
                </c:pt>
                <c:pt idx="789">
                  <c:v>0.71799999999999997</c:v>
                </c:pt>
                <c:pt idx="790">
                  <c:v>0.72399999999999998</c:v>
                </c:pt>
                <c:pt idx="791">
                  <c:v>0.68700000000000006</c:v>
                </c:pt>
                <c:pt idx="792">
                  <c:v>0.73099999999999998</c:v>
                </c:pt>
                <c:pt idx="793">
                  <c:v>0.69399999999999995</c:v>
                </c:pt>
                <c:pt idx="794">
                  <c:v>0.71699999999999997</c:v>
                </c:pt>
                <c:pt idx="795">
                  <c:v>0.70699999999999996</c:v>
                </c:pt>
                <c:pt idx="796">
                  <c:v>0.71</c:v>
                </c:pt>
                <c:pt idx="797">
                  <c:v>0.71499999999999997</c:v>
                </c:pt>
                <c:pt idx="798">
                  <c:v>0.70299999999999996</c:v>
                </c:pt>
                <c:pt idx="799">
                  <c:v>0.74099999999999999</c:v>
                </c:pt>
                <c:pt idx="800">
                  <c:v>0.69299999999999995</c:v>
                </c:pt>
                <c:pt idx="801">
                  <c:v>0.72699999999999998</c:v>
                </c:pt>
                <c:pt idx="802">
                  <c:v>0.71099999999999997</c:v>
                </c:pt>
                <c:pt idx="803">
                  <c:v>0.70399999999999996</c:v>
                </c:pt>
                <c:pt idx="804">
                  <c:v>0.71199999999999997</c:v>
                </c:pt>
                <c:pt idx="805">
                  <c:v>0.74299999999999999</c:v>
                </c:pt>
                <c:pt idx="806">
                  <c:v>0.70199999999999996</c:v>
                </c:pt>
                <c:pt idx="807">
                  <c:v>0.746</c:v>
                </c:pt>
                <c:pt idx="808">
                  <c:v>0.70199999999999996</c:v>
                </c:pt>
                <c:pt idx="809">
                  <c:v>0.70499999999999996</c:v>
                </c:pt>
                <c:pt idx="810">
                  <c:v>0.68400000000000005</c:v>
                </c:pt>
                <c:pt idx="811">
                  <c:v>0.72299999999999998</c:v>
                </c:pt>
                <c:pt idx="812">
                  <c:v>0.78300000000000003</c:v>
                </c:pt>
                <c:pt idx="813">
                  <c:v>0.74099999999999999</c:v>
                </c:pt>
                <c:pt idx="814">
                  <c:v>0.747</c:v>
                </c:pt>
                <c:pt idx="815">
                  <c:v>0.70799999999999996</c:v>
                </c:pt>
                <c:pt idx="816">
                  <c:v>0.746</c:v>
                </c:pt>
                <c:pt idx="817">
                  <c:v>0.70399999999999996</c:v>
                </c:pt>
                <c:pt idx="818">
                  <c:v>0.72399999999999998</c:v>
                </c:pt>
                <c:pt idx="819">
                  <c:v>0.74099999999999999</c:v>
                </c:pt>
                <c:pt idx="820">
                  <c:v>0.74</c:v>
                </c:pt>
                <c:pt idx="821">
                  <c:v>0.72599999999999998</c:v>
                </c:pt>
                <c:pt idx="822">
                  <c:v>0.68100000000000005</c:v>
                </c:pt>
                <c:pt idx="823">
                  <c:v>0.71599999999999997</c:v>
                </c:pt>
                <c:pt idx="824">
                  <c:v>0.71099999999999997</c:v>
                </c:pt>
                <c:pt idx="825">
                  <c:v>0.70499999999999996</c:v>
                </c:pt>
                <c:pt idx="826">
                  <c:v>0.755</c:v>
                </c:pt>
                <c:pt idx="827">
                  <c:v>0.72399999999999998</c:v>
                </c:pt>
                <c:pt idx="828">
                  <c:v>0.76</c:v>
                </c:pt>
                <c:pt idx="829">
                  <c:v>0.74299999999999999</c:v>
                </c:pt>
                <c:pt idx="830">
                  <c:v>0.72699999999999998</c:v>
                </c:pt>
                <c:pt idx="831">
                  <c:v>0.70099999999999996</c:v>
                </c:pt>
                <c:pt idx="832">
                  <c:v>0.76500000000000001</c:v>
                </c:pt>
                <c:pt idx="833">
                  <c:v>0.69099999999999995</c:v>
                </c:pt>
                <c:pt idx="834">
                  <c:v>0.77500000000000002</c:v>
                </c:pt>
                <c:pt idx="835">
                  <c:v>0.71099999999999997</c:v>
                </c:pt>
                <c:pt idx="836">
                  <c:v>0.71899999999999997</c:v>
                </c:pt>
                <c:pt idx="837">
                  <c:v>0.76700000000000002</c:v>
                </c:pt>
                <c:pt idx="838">
                  <c:v>0.71099999999999997</c:v>
                </c:pt>
                <c:pt idx="839">
                  <c:v>0.73599999999999999</c:v>
                </c:pt>
                <c:pt idx="840">
                  <c:v>0.70699999999999996</c:v>
                </c:pt>
                <c:pt idx="841">
                  <c:v>0.69799999999999995</c:v>
                </c:pt>
                <c:pt idx="842">
                  <c:v>0.69</c:v>
                </c:pt>
                <c:pt idx="843">
                  <c:v>0.71899999999999997</c:v>
                </c:pt>
                <c:pt idx="844">
                  <c:v>0.74299999999999999</c:v>
                </c:pt>
                <c:pt idx="845">
                  <c:v>0.70799999999999996</c:v>
                </c:pt>
                <c:pt idx="846">
                  <c:v>0.71099999999999997</c:v>
                </c:pt>
                <c:pt idx="847">
                  <c:v>0.68400000000000005</c:v>
                </c:pt>
                <c:pt idx="848">
                  <c:v>0.70899999999999996</c:v>
                </c:pt>
                <c:pt idx="849">
                  <c:v>0.71199999999999997</c:v>
                </c:pt>
                <c:pt idx="850">
                  <c:v>0.70599999999999996</c:v>
                </c:pt>
                <c:pt idx="851">
                  <c:v>0.68700000000000006</c:v>
                </c:pt>
                <c:pt idx="852">
                  <c:v>0.70899999999999996</c:v>
                </c:pt>
                <c:pt idx="853">
                  <c:v>0.70399999999999996</c:v>
                </c:pt>
                <c:pt idx="854">
                  <c:v>0.73299999999999998</c:v>
                </c:pt>
                <c:pt idx="855">
                  <c:v>0.71399999999999997</c:v>
                </c:pt>
                <c:pt idx="856">
                  <c:v>0.69099999999999995</c:v>
                </c:pt>
                <c:pt idx="857">
                  <c:v>0.69099999999999995</c:v>
                </c:pt>
                <c:pt idx="858">
                  <c:v>0.74099999999999999</c:v>
                </c:pt>
                <c:pt idx="859">
                  <c:v>0.72199999999999998</c:v>
                </c:pt>
                <c:pt idx="860">
                  <c:v>0.71</c:v>
                </c:pt>
                <c:pt idx="861">
                  <c:v>0.7</c:v>
                </c:pt>
                <c:pt idx="862">
                  <c:v>0.74</c:v>
                </c:pt>
                <c:pt idx="863">
                  <c:v>0.68500000000000005</c:v>
                </c:pt>
                <c:pt idx="864">
                  <c:v>0.80500000000000005</c:v>
                </c:pt>
                <c:pt idx="865">
                  <c:v>0.73799999999999999</c:v>
                </c:pt>
                <c:pt idx="866">
                  <c:v>0.70199999999999996</c:v>
                </c:pt>
                <c:pt idx="867">
                  <c:v>0.74</c:v>
                </c:pt>
                <c:pt idx="868">
                  <c:v>0.70199999999999996</c:v>
                </c:pt>
                <c:pt idx="869">
                  <c:v>0.76</c:v>
                </c:pt>
                <c:pt idx="870">
                  <c:v>0.70699999999999996</c:v>
                </c:pt>
                <c:pt idx="871">
                  <c:v>0.71599999999999997</c:v>
                </c:pt>
                <c:pt idx="872">
                  <c:v>0.78100000000000003</c:v>
                </c:pt>
                <c:pt idx="873">
                  <c:v>0.70399999999999996</c:v>
                </c:pt>
                <c:pt idx="874">
                  <c:v>0.73499999999999999</c:v>
                </c:pt>
                <c:pt idx="875">
                  <c:v>0.76</c:v>
                </c:pt>
                <c:pt idx="876">
                  <c:v>0.74099999999999999</c:v>
                </c:pt>
                <c:pt idx="877">
                  <c:v>0.74299999999999999</c:v>
                </c:pt>
                <c:pt idx="878">
                  <c:v>0.75</c:v>
                </c:pt>
                <c:pt idx="879">
                  <c:v>0.68500000000000005</c:v>
                </c:pt>
                <c:pt idx="880">
                  <c:v>0.7</c:v>
                </c:pt>
                <c:pt idx="881">
                  <c:v>0.71299999999999997</c:v>
                </c:pt>
                <c:pt idx="882">
                  <c:v>0.74299999999999999</c:v>
                </c:pt>
                <c:pt idx="883">
                  <c:v>0.71099999999999997</c:v>
                </c:pt>
                <c:pt idx="884">
                  <c:v>0.71499999999999997</c:v>
                </c:pt>
                <c:pt idx="885">
                  <c:v>0.72599999999999998</c:v>
                </c:pt>
                <c:pt idx="886">
                  <c:v>0.72699999999999998</c:v>
                </c:pt>
                <c:pt idx="887">
                  <c:v>0.70299999999999996</c:v>
                </c:pt>
                <c:pt idx="888">
                  <c:v>0.70299999999999996</c:v>
                </c:pt>
                <c:pt idx="889">
                  <c:v>0.68700000000000006</c:v>
                </c:pt>
                <c:pt idx="890">
                  <c:v>0.72299999999999998</c:v>
                </c:pt>
                <c:pt idx="891">
                  <c:v>0.71499999999999997</c:v>
                </c:pt>
                <c:pt idx="892">
                  <c:v>0.71299999999999997</c:v>
                </c:pt>
                <c:pt idx="893">
                  <c:v>0.70599999999999996</c:v>
                </c:pt>
                <c:pt idx="894">
                  <c:v>0.69399999999999995</c:v>
                </c:pt>
                <c:pt idx="895">
                  <c:v>0.73199999999999998</c:v>
                </c:pt>
                <c:pt idx="896">
                  <c:v>0.73699999999999999</c:v>
                </c:pt>
                <c:pt idx="897">
                  <c:v>0.70199999999999996</c:v>
                </c:pt>
                <c:pt idx="898">
                  <c:v>0.70199999999999996</c:v>
                </c:pt>
                <c:pt idx="899">
                  <c:v>0.71299999999999997</c:v>
                </c:pt>
                <c:pt idx="900">
                  <c:v>0.69899999999999995</c:v>
                </c:pt>
                <c:pt idx="901">
                  <c:v>0.70299999999999996</c:v>
                </c:pt>
                <c:pt idx="902">
                  <c:v>0.754</c:v>
                </c:pt>
                <c:pt idx="903">
                  <c:v>0.71</c:v>
                </c:pt>
                <c:pt idx="904">
                  <c:v>0.74199999999999999</c:v>
                </c:pt>
                <c:pt idx="905">
                  <c:v>0.73599999999999999</c:v>
                </c:pt>
                <c:pt idx="906">
                  <c:v>0.68600000000000005</c:v>
                </c:pt>
                <c:pt idx="907">
                  <c:v>0.71799999999999997</c:v>
                </c:pt>
                <c:pt idx="908">
                  <c:v>0.71399999999999997</c:v>
                </c:pt>
                <c:pt idx="909">
                  <c:v>0.70299999999999996</c:v>
                </c:pt>
                <c:pt idx="910">
                  <c:v>0.76600000000000001</c:v>
                </c:pt>
                <c:pt idx="911">
                  <c:v>0.746</c:v>
                </c:pt>
                <c:pt idx="912">
                  <c:v>0.78200000000000003</c:v>
                </c:pt>
                <c:pt idx="913">
                  <c:v>0.70899999999999996</c:v>
                </c:pt>
                <c:pt idx="914">
                  <c:v>0.71299999999999997</c:v>
                </c:pt>
                <c:pt idx="915">
                  <c:v>0.70899999999999996</c:v>
                </c:pt>
                <c:pt idx="916">
                  <c:v>0.70299999999999996</c:v>
                </c:pt>
                <c:pt idx="917">
                  <c:v>0.70899999999999996</c:v>
                </c:pt>
                <c:pt idx="918">
                  <c:v>0.69799999999999995</c:v>
                </c:pt>
                <c:pt idx="919">
                  <c:v>0.7</c:v>
                </c:pt>
                <c:pt idx="920">
                  <c:v>0.73399999999999999</c:v>
                </c:pt>
                <c:pt idx="921">
                  <c:v>0.70799999999999996</c:v>
                </c:pt>
                <c:pt idx="922">
                  <c:v>0.71799999999999997</c:v>
                </c:pt>
                <c:pt idx="923">
                  <c:v>0.70499999999999996</c:v>
                </c:pt>
                <c:pt idx="924">
                  <c:v>0.68600000000000005</c:v>
                </c:pt>
                <c:pt idx="925">
                  <c:v>0.72799999999999998</c:v>
                </c:pt>
                <c:pt idx="926">
                  <c:v>0.72699999999999998</c:v>
                </c:pt>
                <c:pt idx="927">
                  <c:v>0.76400000000000001</c:v>
                </c:pt>
                <c:pt idx="928">
                  <c:v>0.71499999999999997</c:v>
                </c:pt>
                <c:pt idx="929">
                  <c:v>0.70799999999999996</c:v>
                </c:pt>
                <c:pt idx="930">
                  <c:v>0.747</c:v>
                </c:pt>
                <c:pt idx="931">
                  <c:v>0.76</c:v>
                </c:pt>
                <c:pt idx="932">
                  <c:v>0.74399999999999999</c:v>
                </c:pt>
                <c:pt idx="933">
                  <c:v>0.70199999999999996</c:v>
                </c:pt>
                <c:pt idx="934">
                  <c:v>0.73799999999999999</c:v>
                </c:pt>
                <c:pt idx="935">
                  <c:v>0.79600000000000004</c:v>
                </c:pt>
                <c:pt idx="936">
                  <c:v>0.72199999999999998</c:v>
                </c:pt>
                <c:pt idx="937">
                  <c:v>0.69799999999999995</c:v>
                </c:pt>
                <c:pt idx="938">
                  <c:v>0.7</c:v>
                </c:pt>
                <c:pt idx="939">
                  <c:v>0.746</c:v>
                </c:pt>
                <c:pt idx="940">
                  <c:v>0.69299999999999995</c:v>
                </c:pt>
                <c:pt idx="941">
                  <c:v>0.68899999999999995</c:v>
                </c:pt>
                <c:pt idx="942">
                  <c:v>0.73099999999999998</c:v>
                </c:pt>
                <c:pt idx="943">
                  <c:v>0.68600000000000005</c:v>
                </c:pt>
                <c:pt idx="944">
                  <c:v>0.74</c:v>
                </c:pt>
                <c:pt idx="945">
                  <c:v>0.69599999999999995</c:v>
                </c:pt>
                <c:pt idx="946">
                  <c:v>0.76600000000000001</c:v>
                </c:pt>
                <c:pt idx="947">
                  <c:v>0.68600000000000005</c:v>
                </c:pt>
                <c:pt idx="948">
                  <c:v>0.78800000000000003</c:v>
                </c:pt>
                <c:pt idx="949">
                  <c:v>0.68700000000000006</c:v>
                </c:pt>
                <c:pt idx="950">
                  <c:v>0.752</c:v>
                </c:pt>
                <c:pt idx="951">
                  <c:v>0.753</c:v>
                </c:pt>
                <c:pt idx="952">
                  <c:v>0.70899999999999996</c:v>
                </c:pt>
                <c:pt idx="953">
                  <c:v>0.72</c:v>
                </c:pt>
                <c:pt idx="954">
                  <c:v>0.745</c:v>
                </c:pt>
                <c:pt idx="955">
                  <c:v>0.77600000000000002</c:v>
                </c:pt>
                <c:pt idx="956">
                  <c:v>0.745</c:v>
                </c:pt>
                <c:pt idx="957">
                  <c:v>0.72699999999999998</c:v>
                </c:pt>
                <c:pt idx="958">
                  <c:v>0.73</c:v>
                </c:pt>
                <c:pt idx="959">
                  <c:v>0.76200000000000001</c:v>
                </c:pt>
                <c:pt idx="960">
                  <c:v>0.76700000000000002</c:v>
                </c:pt>
                <c:pt idx="961">
                  <c:v>0.71199999999999997</c:v>
                </c:pt>
                <c:pt idx="962">
                  <c:v>0.73499999999999999</c:v>
                </c:pt>
                <c:pt idx="963">
                  <c:v>0.73199999999999998</c:v>
                </c:pt>
                <c:pt idx="964">
                  <c:v>0.73199999999999998</c:v>
                </c:pt>
                <c:pt idx="965">
                  <c:v>0.70799999999999996</c:v>
                </c:pt>
                <c:pt idx="966">
                  <c:v>0.745</c:v>
                </c:pt>
                <c:pt idx="967">
                  <c:v>0.78200000000000003</c:v>
                </c:pt>
                <c:pt idx="968">
                  <c:v>0.73099999999999998</c:v>
                </c:pt>
                <c:pt idx="969">
                  <c:v>0.73299999999999998</c:v>
                </c:pt>
                <c:pt idx="970">
                  <c:v>0.73299999999999998</c:v>
                </c:pt>
                <c:pt idx="971">
                  <c:v>0.78500000000000003</c:v>
                </c:pt>
                <c:pt idx="972">
                  <c:v>0.72199999999999998</c:v>
                </c:pt>
                <c:pt idx="973">
                  <c:v>0.70499999999999996</c:v>
                </c:pt>
                <c:pt idx="974">
                  <c:v>0.73299999999999998</c:v>
                </c:pt>
                <c:pt idx="975">
                  <c:v>0.73699999999999999</c:v>
                </c:pt>
                <c:pt idx="976">
                  <c:v>0.74399999999999999</c:v>
                </c:pt>
                <c:pt idx="977">
                  <c:v>0.747</c:v>
                </c:pt>
                <c:pt idx="978">
                  <c:v>0.73399999999999999</c:v>
                </c:pt>
                <c:pt idx="979">
                  <c:v>0.73099999999999998</c:v>
                </c:pt>
                <c:pt idx="980">
                  <c:v>0.753</c:v>
                </c:pt>
                <c:pt idx="981">
                  <c:v>0.73299999999999998</c:v>
                </c:pt>
                <c:pt idx="982">
                  <c:v>0.75</c:v>
                </c:pt>
                <c:pt idx="983">
                  <c:v>0.76300000000000001</c:v>
                </c:pt>
                <c:pt idx="984">
                  <c:v>0.74399999999999999</c:v>
                </c:pt>
                <c:pt idx="985">
                  <c:v>0.753</c:v>
                </c:pt>
                <c:pt idx="986">
                  <c:v>0.75</c:v>
                </c:pt>
                <c:pt idx="987">
                  <c:v>0.752</c:v>
                </c:pt>
                <c:pt idx="988">
                  <c:v>0.72299999999999998</c:v>
                </c:pt>
                <c:pt idx="989">
                  <c:v>0.75</c:v>
                </c:pt>
                <c:pt idx="990">
                  <c:v>0.76700000000000002</c:v>
                </c:pt>
                <c:pt idx="991">
                  <c:v>0.74299999999999999</c:v>
                </c:pt>
                <c:pt idx="992">
                  <c:v>0.746</c:v>
                </c:pt>
                <c:pt idx="993">
                  <c:v>0.75600000000000001</c:v>
                </c:pt>
                <c:pt idx="994">
                  <c:v>0.73299999999999998</c:v>
                </c:pt>
                <c:pt idx="995">
                  <c:v>0.73899999999999999</c:v>
                </c:pt>
                <c:pt idx="996">
                  <c:v>0.73099999999999998</c:v>
                </c:pt>
                <c:pt idx="997">
                  <c:v>0.77</c:v>
                </c:pt>
                <c:pt idx="998">
                  <c:v>0.73599999999999999</c:v>
                </c:pt>
                <c:pt idx="999">
                  <c:v>0.76400000000000001</c:v>
                </c:pt>
                <c:pt idx="1000">
                  <c:v>0.70599999999999996</c:v>
                </c:pt>
                <c:pt idx="1001">
                  <c:v>0.77700000000000002</c:v>
                </c:pt>
                <c:pt idx="1002">
                  <c:v>0.746</c:v>
                </c:pt>
                <c:pt idx="1003">
                  <c:v>0.73</c:v>
                </c:pt>
                <c:pt idx="1004">
                  <c:v>0.75800000000000001</c:v>
                </c:pt>
                <c:pt idx="1005">
                  <c:v>0.747</c:v>
                </c:pt>
                <c:pt idx="1006">
                  <c:v>0.76800000000000002</c:v>
                </c:pt>
                <c:pt idx="1007">
                  <c:v>0.82499999999999996</c:v>
                </c:pt>
                <c:pt idx="1008">
                  <c:v>0.71199999999999997</c:v>
                </c:pt>
                <c:pt idx="1009">
                  <c:v>0.70599999999999996</c:v>
                </c:pt>
                <c:pt idx="1010">
                  <c:v>0.72499999999999998</c:v>
                </c:pt>
                <c:pt idx="1011">
                  <c:v>0.73399999999999999</c:v>
                </c:pt>
                <c:pt idx="1012">
                  <c:v>0.751</c:v>
                </c:pt>
                <c:pt idx="1013">
                  <c:v>0.73099999999999998</c:v>
                </c:pt>
                <c:pt idx="1014">
                  <c:v>0.74</c:v>
                </c:pt>
                <c:pt idx="1015">
                  <c:v>0.72499999999999998</c:v>
                </c:pt>
                <c:pt idx="1016">
                  <c:v>0.755</c:v>
                </c:pt>
                <c:pt idx="1017">
                  <c:v>0.70299999999999996</c:v>
                </c:pt>
                <c:pt idx="1018">
                  <c:v>0.746</c:v>
                </c:pt>
                <c:pt idx="1019">
                  <c:v>0.72599999999999998</c:v>
                </c:pt>
                <c:pt idx="1020">
                  <c:v>0.73699999999999999</c:v>
                </c:pt>
                <c:pt idx="1021">
                  <c:v>0.70699999999999996</c:v>
                </c:pt>
                <c:pt idx="1022">
                  <c:v>0.72899999999999998</c:v>
                </c:pt>
                <c:pt idx="1023">
                  <c:v>0.78500000000000003</c:v>
                </c:pt>
                <c:pt idx="1024">
                  <c:v>0.75600000000000001</c:v>
                </c:pt>
                <c:pt idx="1025">
                  <c:v>0.76800000000000002</c:v>
                </c:pt>
                <c:pt idx="1026">
                  <c:v>0.72199999999999998</c:v>
                </c:pt>
                <c:pt idx="1027">
                  <c:v>0.76400000000000001</c:v>
                </c:pt>
                <c:pt idx="1028">
                  <c:v>0.73099999999999998</c:v>
                </c:pt>
                <c:pt idx="1029">
                  <c:v>0.78700000000000003</c:v>
                </c:pt>
                <c:pt idx="1030">
                  <c:v>0.81899999999999995</c:v>
                </c:pt>
                <c:pt idx="1031">
                  <c:v>0.70699999999999996</c:v>
                </c:pt>
                <c:pt idx="1032">
                  <c:v>0.79300000000000004</c:v>
                </c:pt>
                <c:pt idx="1033">
                  <c:v>0.752</c:v>
                </c:pt>
                <c:pt idx="1034">
                  <c:v>0.78400000000000003</c:v>
                </c:pt>
                <c:pt idx="1035">
                  <c:v>0.73599999999999999</c:v>
                </c:pt>
                <c:pt idx="1036">
                  <c:v>0.73699999999999999</c:v>
                </c:pt>
                <c:pt idx="1037">
                  <c:v>0.70499999999999996</c:v>
                </c:pt>
                <c:pt idx="1038">
                  <c:v>0.73399999999999999</c:v>
                </c:pt>
                <c:pt idx="1039">
                  <c:v>0.73199999999999998</c:v>
                </c:pt>
                <c:pt idx="1040">
                  <c:v>0.70499999999999996</c:v>
                </c:pt>
                <c:pt idx="1041">
                  <c:v>0.73399999999999999</c:v>
                </c:pt>
                <c:pt idx="1042">
                  <c:v>0.72299999999999998</c:v>
                </c:pt>
                <c:pt idx="1043">
                  <c:v>0.74099999999999999</c:v>
                </c:pt>
                <c:pt idx="1044">
                  <c:v>0.72599999999999998</c:v>
                </c:pt>
                <c:pt idx="1045">
                  <c:v>0.72699999999999998</c:v>
                </c:pt>
                <c:pt idx="1046">
                  <c:v>0.73</c:v>
                </c:pt>
                <c:pt idx="1047">
                  <c:v>0.73899999999999999</c:v>
                </c:pt>
                <c:pt idx="1048">
                  <c:v>0.78700000000000003</c:v>
                </c:pt>
                <c:pt idx="1049">
                  <c:v>0.76600000000000001</c:v>
                </c:pt>
                <c:pt idx="1050">
                  <c:v>0.74299999999999999</c:v>
                </c:pt>
                <c:pt idx="1051">
                  <c:v>0.77500000000000002</c:v>
                </c:pt>
                <c:pt idx="1052">
                  <c:v>0.76500000000000001</c:v>
                </c:pt>
                <c:pt idx="1053">
                  <c:v>0.72399999999999998</c:v>
                </c:pt>
                <c:pt idx="1054">
                  <c:v>0.752</c:v>
                </c:pt>
                <c:pt idx="1055">
                  <c:v>0.68500000000000005</c:v>
                </c:pt>
                <c:pt idx="1056">
                  <c:v>0.72699999999999998</c:v>
                </c:pt>
                <c:pt idx="1057">
                  <c:v>0.74199999999999999</c:v>
                </c:pt>
                <c:pt idx="1058">
                  <c:v>0.70099999999999996</c:v>
                </c:pt>
                <c:pt idx="1059">
                  <c:v>0.71199999999999997</c:v>
                </c:pt>
                <c:pt idx="1060">
                  <c:v>0.72199999999999998</c:v>
                </c:pt>
                <c:pt idx="1061">
                  <c:v>0.70899999999999996</c:v>
                </c:pt>
                <c:pt idx="1062">
                  <c:v>0.73599999999999999</c:v>
                </c:pt>
                <c:pt idx="1063">
                  <c:v>0.77600000000000002</c:v>
                </c:pt>
                <c:pt idx="1064">
                  <c:v>0.746</c:v>
                </c:pt>
                <c:pt idx="1065">
                  <c:v>0.71</c:v>
                </c:pt>
                <c:pt idx="1066">
                  <c:v>0.73599999999999999</c:v>
                </c:pt>
                <c:pt idx="1067">
                  <c:v>0.73</c:v>
                </c:pt>
                <c:pt idx="1068">
                  <c:v>0.71899999999999997</c:v>
                </c:pt>
                <c:pt idx="1069">
                  <c:v>0.70799999999999996</c:v>
                </c:pt>
                <c:pt idx="1070">
                  <c:v>0.73299999999999998</c:v>
                </c:pt>
                <c:pt idx="1071">
                  <c:v>0.71299999999999997</c:v>
                </c:pt>
                <c:pt idx="1072">
                  <c:v>0.72399999999999998</c:v>
                </c:pt>
                <c:pt idx="1073">
                  <c:v>0.745</c:v>
                </c:pt>
                <c:pt idx="1074">
                  <c:v>0.72799999999999998</c:v>
                </c:pt>
                <c:pt idx="1075">
                  <c:v>0.72799999999999998</c:v>
                </c:pt>
                <c:pt idx="1076">
                  <c:v>0.68500000000000005</c:v>
                </c:pt>
                <c:pt idx="1077">
                  <c:v>0.77900000000000003</c:v>
                </c:pt>
                <c:pt idx="1078">
                  <c:v>0.76700000000000002</c:v>
                </c:pt>
                <c:pt idx="1079">
                  <c:v>0.72199999999999998</c:v>
                </c:pt>
                <c:pt idx="1080">
                  <c:v>0.73799999999999999</c:v>
                </c:pt>
                <c:pt idx="1081">
                  <c:v>0.69799999999999995</c:v>
                </c:pt>
                <c:pt idx="1082">
                  <c:v>0.70399999999999996</c:v>
                </c:pt>
                <c:pt idx="1083">
                  <c:v>0.71899999999999997</c:v>
                </c:pt>
                <c:pt idx="1084">
                  <c:v>0.71099999999999997</c:v>
                </c:pt>
                <c:pt idx="1085">
                  <c:v>0.70399999999999996</c:v>
                </c:pt>
                <c:pt idx="1086">
                  <c:v>0.73</c:v>
                </c:pt>
                <c:pt idx="1087">
                  <c:v>0.68500000000000005</c:v>
                </c:pt>
                <c:pt idx="1088">
                  <c:v>0.70399999999999996</c:v>
                </c:pt>
                <c:pt idx="1089">
                  <c:v>0.71599999999999997</c:v>
                </c:pt>
                <c:pt idx="1090">
                  <c:v>0.72199999999999998</c:v>
                </c:pt>
                <c:pt idx="1091">
                  <c:v>0.75700000000000001</c:v>
                </c:pt>
                <c:pt idx="1092">
                  <c:v>0.70599999999999996</c:v>
                </c:pt>
                <c:pt idx="1093">
                  <c:v>0.76200000000000001</c:v>
                </c:pt>
                <c:pt idx="1094">
                  <c:v>0.71799999999999997</c:v>
                </c:pt>
                <c:pt idx="1095">
                  <c:v>0.71899999999999997</c:v>
                </c:pt>
                <c:pt idx="1096">
                  <c:v>0.72</c:v>
                </c:pt>
                <c:pt idx="1097">
                  <c:v>0.71699999999999997</c:v>
                </c:pt>
                <c:pt idx="1098">
                  <c:v>0.72499999999999998</c:v>
                </c:pt>
                <c:pt idx="1099">
                  <c:v>0.70799999999999996</c:v>
                </c:pt>
                <c:pt idx="1100">
                  <c:v>0.72499999999999998</c:v>
                </c:pt>
                <c:pt idx="1101">
                  <c:v>0.71199999999999997</c:v>
                </c:pt>
                <c:pt idx="1102">
                  <c:v>0.72</c:v>
                </c:pt>
                <c:pt idx="1103">
                  <c:v>0.70899999999999996</c:v>
                </c:pt>
                <c:pt idx="1104">
                  <c:v>0.69099999999999995</c:v>
                </c:pt>
                <c:pt idx="1105">
                  <c:v>0.72799999999999998</c:v>
                </c:pt>
                <c:pt idx="1106">
                  <c:v>0.71399999999999997</c:v>
                </c:pt>
                <c:pt idx="1107">
                  <c:v>0.748</c:v>
                </c:pt>
                <c:pt idx="1108">
                  <c:v>0.70799999999999996</c:v>
                </c:pt>
                <c:pt idx="1109">
                  <c:v>0.71</c:v>
                </c:pt>
                <c:pt idx="1110">
                  <c:v>0.74099999999999999</c:v>
                </c:pt>
                <c:pt idx="1111">
                  <c:v>0.71399999999999997</c:v>
                </c:pt>
                <c:pt idx="1112">
                  <c:v>0.69799999999999995</c:v>
                </c:pt>
                <c:pt idx="1113">
                  <c:v>0.70499999999999996</c:v>
                </c:pt>
                <c:pt idx="1114">
                  <c:v>0.71199999999999997</c:v>
                </c:pt>
                <c:pt idx="1115">
                  <c:v>0.70899999999999996</c:v>
                </c:pt>
                <c:pt idx="1116">
                  <c:v>0.68600000000000005</c:v>
                </c:pt>
                <c:pt idx="1117">
                  <c:v>0.70799999999999996</c:v>
                </c:pt>
                <c:pt idx="1118">
                  <c:v>0.69199999999999995</c:v>
                </c:pt>
                <c:pt idx="1119">
                  <c:v>0.71299999999999997</c:v>
                </c:pt>
                <c:pt idx="1120">
                  <c:v>0.71</c:v>
                </c:pt>
                <c:pt idx="1121">
                  <c:v>0.73599999999999999</c:v>
                </c:pt>
                <c:pt idx="1122">
                  <c:v>0.70599999999999996</c:v>
                </c:pt>
                <c:pt idx="1123">
                  <c:v>0.745</c:v>
                </c:pt>
                <c:pt idx="1124">
                  <c:v>0.70499999999999996</c:v>
                </c:pt>
                <c:pt idx="1125">
                  <c:v>0.78500000000000003</c:v>
                </c:pt>
                <c:pt idx="1126">
                  <c:v>0.73099999999999998</c:v>
                </c:pt>
                <c:pt idx="1127">
                  <c:v>0.70699999999999996</c:v>
                </c:pt>
                <c:pt idx="1128">
                  <c:v>0.76200000000000001</c:v>
                </c:pt>
                <c:pt idx="1129">
                  <c:v>0.70499999999999996</c:v>
                </c:pt>
                <c:pt idx="1130">
                  <c:v>0.72799999999999998</c:v>
                </c:pt>
                <c:pt idx="1131">
                  <c:v>0.72699999999999998</c:v>
                </c:pt>
                <c:pt idx="1132">
                  <c:v>0.68500000000000005</c:v>
                </c:pt>
                <c:pt idx="1133">
                  <c:v>0.76</c:v>
                </c:pt>
                <c:pt idx="1134">
                  <c:v>0.70699999999999996</c:v>
                </c:pt>
                <c:pt idx="1135">
                  <c:v>0.74199999999999999</c:v>
                </c:pt>
                <c:pt idx="1136">
                  <c:v>0.74199999999999999</c:v>
                </c:pt>
                <c:pt idx="1137">
                  <c:v>0.68400000000000005</c:v>
                </c:pt>
                <c:pt idx="1138">
                  <c:v>0.70699999999999996</c:v>
                </c:pt>
                <c:pt idx="1139">
                  <c:v>0.74199999999999999</c:v>
                </c:pt>
                <c:pt idx="1140">
                  <c:v>0.74199999999999999</c:v>
                </c:pt>
                <c:pt idx="1141">
                  <c:v>0.73</c:v>
                </c:pt>
                <c:pt idx="1142">
                  <c:v>0.71399999999999997</c:v>
                </c:pt>
                <c:pt idx="1143">
                  <c:v>0.71099999999999997</c:v>
                </c:pt>
                <c:pt idx="1144">
                  <c:v>0.73199999999999998</c:v>
                </c:pt>
                <c:pt idx="1145">
                  <c:v>0.71699999999999997</c:v>
                </c:pt>
                <c:pt idx="1146">
                  <c:v>0.76400000000000001</c:v>
                </c:pt>
                <c:pt idx="1147">
                  <c:v>0.68799999999999994</c:v>
                </c:pt>
                <c:pt idx="1148">
                  <c:v>0.71</c:v>
                </c:pt>
                <c:pt idx="1149">
                  <c:v>0.71</c:v>
                </c:pt>
                <c:pt idx="1150">
                  <c:v>0.72099999999999997</c:v>
                </c:pt>
                <c:pt idx="1151">
                  <c:v>0.71899999999999997</c:v>
                </c:pt>
                <c:pt idx="1152">
                  <c:v>0.70599999999999996</c:v>
                </c:pt>
                <c:pt idx="1153">
                  <c:v>0.71199999999999997</c:v>
                </c:pt>
                <c:pt idx="1154">
                  <c:v>0.68600000000000005</c:v>
                </c:pt>
                <c:pt idx="1155">
                  <c:v>0.71</c:v>
                </c:pt>
                <c:pt idx="1156">
                  <c:v>0.70599999999999996</c:v>
                </c:pt>
                <c:pt idx="1157">
                  <c:v>0.68799999999999994</c:v>
                </c:pt>
                <c:pt idx="1158">
                  <c:v>0.70699999999999996</c:v>
                </c:pt>
                <c:pt idx="1159">
                  <c:v>0.68799999999999994</c:v>
                </c:pt>
                <c:pt idx="1160">
                  <c:v>0.74</c:v>
                </c:pt>
                <c:pt idx="1161">
                  <c:v>0.71699999999999997</c:v>
                </c:pt>
                <c:pt idx="1162">
                  <c:v>0.70599999999999996</c:v>
                </c:pt>
                <c:pt idx="1163">
                  <c:v>0.70299999999999996</c:v>
                </c:pt>
                <c:pt idx="1164">
                  <c:v>0.70599999999999996</c:v>
                </c:pt>
                <c:pt idx="1165">
                  <c:v>0.71299999999999997</c:v>
                </c:pt>
                <c:pt idx="1166">
                  <c:v>0.78100000000000003</c:v>
                </c:pt>
                <c:pt idx="1167">
                  <c:v>0.78500000000000003</c:v>
                </c:pt>
                <c:pt idx="1168">
                  <c:v>0.71499999999999997</c:v>
                </c:pt>
                <c:pt idx="1169">
                  <c:v>0.71799999999999997</c:v>
                </c:pt>
                <c:pt idx="1170">
                  <c:v>0.71099999999999997</c:v>
                </c:pt>
                <c:pt idx="1171">
                  <c:v>0.72299999999999998</c:v>
                </c:pt>
                <c:pt idx="1172">
                  <c:v>0.73899999999999999</c:v>
                </c:pt>
                <c:pt idx="1173">
                  <c:v>0.68700000000000006</c:v>
                </c:pt>
                <c:pt idx="1174">
                  <c:v>0.70799999999999996</c:v>
                </c:pt>
                <c:pt idx="1175">
                  <c:v>0.751</c:v>
                </c:pt>
                <c:pt idx="1176">
                  <c:v>0.70499999999999996</c:v>
                </c:pt>
                <c:pt idx="1177">
                  <c:v>0.71299999999999997</c:v>
                </c:pt>
                <c:pt idx="1178">
                  <c:v>0.749</c:v>
                </c:pt>
                <c:pt idx="1179">
                  <c:v>0.72899999999999998</c:v>
                </c:pt>
                <c:pt idx="1180">
                  <c:v>0.747</c:v>
                </c:pt>
                <c:pt idx="1181">
                  <c:v>0.70399999999999996</c:v>
                </c:pt>
                <c:pt idx="1182">
                  <c:v>0.70899999999999996</c:v>
                </c:pt>
                <c:pt idx="1183">
                  <c:v>0.71599999999999997</c:v>
                </c:pt>
                <c:pt idx="1184">
                  <c:v>0.70599999999999996</c:v>
                </c:pt>
                <c:pt idx="1185">
                  <c:v>0.69899999999999995</c:v>
                </c:pt>
                <c:pt idx="1186">
                  <c:v>0.73899999999999999</c:v>
                </c:pt>
                <c:pt idx="1187">
                  <c:v>0.70699999999999996</c:v>
                </c:pt>
                <c:pt idx="1188">
                  <c:v>0.70499999999999996</c:v>
                </c:pt>
                <c:pt idx="1189">
                  <c:v>0.68700000000000006</c:v>
                </c:pt>
                <c:pt idx="1190">
                  <c:v>0.72299999999999998</c:v>
                </c:pt>
                <c:pt idx="1191">
                  <c:v>0.69899999999999995</c:v>
                </c:pt>
                <c:pt idx="1192">
                  <c:v>0.72499999999999998</c:v>
                </c:pt>
                <c:pt idx="1193">
                  <c:v>0.71499999999999997</c:v>
                </c:pt>
                <c:pt idx="1194">
                  <c:v>0.69799999999999995</c:v>
                </c:pt>
                <c:pt idx="1195">
                  <c:v>0.72399999999999998</c:v>
                </c:pt>
                <c:pt idx="1196">
                  <c:v>0.75900000000000001</c:v>
                </c:pt>
                <c:pt idx="1197">
                  <c:v>0.72</c:v>
                </c:pt>
                <c:pt idx="1198">
                  <c:v>0.72899999999999998</c:v>
                </c:pt>
                <c:pt idx="1199">
                  <c:v>0.71199999999999997</c:v>
                </c:pt>
                <c:pt idx="1200">
                  <c:v>0.73899999999999999</c:v>
                </c:pt>
                <c:pt idx="1201">
                  <c:v>0.71399999999999997</c:v>
                </c:pt>
                <c:pt idx="1202">
                  <c:v>0.70899999999999996</c:v>
                </c:pt>
                <c:pt idx="1203">
                  <c:v>0.70799999999999996</c:v>
                </c:pt>
                <c:pt idx="1204">
                  <c:v>0.68799999999999994</c:v>
                </c:pt>
                <c:pt idx="1205">
                  <c:v>0.72799999999999998</c:v>
                </c:pt>
                <c:pt idx="1206">
                  <c:v>0.71199999999999997</c:v>
                </c:pt>
                <c:pt idx="1207">
                  <c:v>0.69499999999999995</c:v>
                </c:pt>
                <c:pt idx="1208">
                  <c:v>0.73299999999999998</c:v>
                </c:pt>
                <c:pt idx="1209">
                  <c:v>0.70199999999999996</c:v>
                </c:pt>
                <c:pt idx="1210">
                  <c:v>0.69499999999999995</c:v>
                </c:pt>
                <c:pt idx="1211">
                  <c:v>0.73</c:v>
                </c:pt>
                <c:pt idx="1212">
                  <c:v>0.72199999999999998</c:v>
                </c:pt>
                <c:pt idx="1213">
                  <c:v>0.69699999999999995</c:v>
                </c:pt>
                <c:pt idx="1214">
                  <c:v>0.69899999999999995</c:v>
                </c:pt>
                <c:pt idx="1215">
                  <c:v>0.72299999999999998</c:v>
                </c:pt>
                <c:pt idx="1216">
                  <c:v>0.71599999999999997</c:v>
                </c:pt>
                <c:pt idx="1217">
                  <c:v>0.745</c:v>
                </c:pt>
                <c:pt idx="1218">
                  <c:v>0.747</c:v>
                </c:pt>
                <c:pt idx="1219">
                  <c:v>0.73399999999999999</c:v>
                </c:pt>
                <c:pt idx="1220">
                  <c:v>0.71199999999999997</c:v>
                </c:pt>
                <c:pt idx="1221">
                  <c:v>0.73299999999999998</c:v>
                </c:pt>
                <c:pt idx="1222">
                  <c:v>0.748</c:v>
                </c:pt>
                <c:pt idx="1223">
                  <c:v>0.71599999999999997</c:v>
                </c:pt>
                <c:pt idx="1224">
                  <c:v>0.70499999999999996</c:v>
                </c:pt>
                <c:pt idx="1225">
                  <c:v>0.72199999999999998</c:v>
                </c:pt>
                <c:pt idx="1226">
                  <c:v>0.748</c:v>
                </c:pt>
                <c:pt idx="1227">
                  <c:v>0.71</c:v>
                </c:pt>
                <c:pt idx="1228">
                  <c:v>0.69599999999999995</c:v>
                </c:pt>
                <c:pt idx="1229">
                  <c:v>0.75600000000000001</c:v>
                </c:pt>
                <c:pt idx="1230">
                  <c:v>0.72799999999999998</c:v>
                </c:pt>
                <c:pt idx="1231">
                  <c:v>0.73299999999999998</c:v>
                </c:pt>
                <c:pt idx="1232">
                  <c:v>0.754</c:v>
                </c:pt>
                <c:pt idx="1233">
                  <c:v>0.71899999999999997</c:v>
                </c:pt>
                <c:pt idx="1234">
                  <c:v>0.72</c:v>
                </c:pt>
                <c:pt idx="1235">
                  <c:v>0.753</c:v>
                </c:pt>
                <c:pt idx="1236">
                  <c:v>0.748</c:v>
                </c:pt>
                <c:pt idx="1237">
                  <c:v>0.73299999999999998</c:v>
                </c:pt>
                <c:pt idx="1238">
                  <c:v>0.75</c:v>
                </c:pt>
                <c:pt idx="1239">
                  <c:v>0.72899999999999998</c:v>
                </c:pt>
                <c:pt idx="1240">
                  <c:v>0.77200000000000002</c:v>
                </c:pt>
                <c:pt idx="1241">
                  <c:v>0.73799999999999999</c:v>
                </c:pt>
                <c:pt idx="1242">
                  <c:v>0.745</c:v>
                </c:pt>
                <c:pt idx="1243">
                  <c:v>0.72399999999999998</c:v>
                </c:pt>
                <c:pt idx="1244">
                  <c:v>0.73</c:v>
                </c:pt>
                <c:pt idx="1245">
                  <c:v>0.748</c:v>
                </c:pt>
                <c:pt idx="1246">
                  <c:v>0.73099999999999998</c:v>
                </c:pt>
                <c:pt idx="1247">
                  <c:v>0.753</c:v>
                </c:pt>
                <c:pt idx="1248">
                  <c:v>0.755</c:v>
                </c:pt>
                <c:pt idx="1249">
                  <c:v>0.746</c:v>
                </c:pt>
                <c:pt idx="1250">
                  <c:v>0.751</c:v>
                </c:pt>
                <c:pt idx="1251">
                  <c:v>0.72399999999999998</c:v>
                </c:pt>
                <c:pt idx="1252">
                  <c:v>0.74299999999999999</c:v>
                </c:pt>
                <c:pt idx="1253">
                  <c:v>0.73899999999999999</c:v>
                </c:pt>
                <c:pt idx="1254">
                  <c:v>0.72599999999999998</c:v>
                </c:pt>
                <c:pt idx="1255">
                  <c:v>0.748</c:v>
                </c:pt>
                <c:pt idx="1256">
                  <c:v>0.72599999999999998</c:v>
                </c:pt>
                <c:pt idx="1257">
                  <c:v>0.72599999999999998</c:v>
                </c:pt>
                <c:pt idx="1258">
                  <c:v>0.72099999999999997</c:v>
                </c:pt>
                <c:pt idx="1259">
                  <c:v>0.73099999999999998</c:v>
                </c:pt>
                <c:pt idx="1260">
                  <c:v>0.72299999999999998</c:v>
                </c:pt>
                <c:pt idx="1261">
                  <c:v>0.73599999999999999</c:v>
                </c:pt>
                <c:pt idx="1262">
                  <c:v>0.70599999999999996</c:v>
                </c:pt>
                <c:pt idx="1263">
                  <c:v>0.72599999999999998</c:v>
                </c:pt>
                <c:pt idx="1264">
                  <c:v>0.747</c:v>
                </c:pt>
                <c:pt idx="1265">
                  <c:v>0.69799999999999995</c:v>
                </c:pt>
                <c:pt idx="1266">
                  <c:v>0.70899999999999996</c:v>
                </c:pt>
                <c:pt idx="1267">
                  <c:v>0.71599999999999997</c:v>
                </c:pt>
                <c:pt idx="1268">
                  <c:v>0.71799999999999997</c:v>
                </c:pt>
                <c:pt idx="1269">
                  <c:v>0.70299999999999996</c:v>
                </c:pt>
                <c:pt idx="1270">
                  <c:v>0.68500000000000005</c:v>
                </c:pt>
                <c:pt idx="1271">
                  <c:v>0.74099999999999999</c:v>
                </c:pt>
                <c:pt idx="1272">
                  <c:v>0.72599999999999998</c:v>
                </c:pt>
                <c:pt idx="1273">
                  <c:v>0.71199999999999997</c:v>
                </c:pt>
                <c:pt idx="1274">
                  <c:v>0.71799999999999997</c:v>
                </c:pt>
                <c:pt idx="1275">
                  <c:v>0.72199999999999998</c:v>
                </c:pt>
                <c:pt idx="1276">
                  <c:v>0.747</c:v>
                </c:pt>
                <c:pt idx="1277">
                  <c:v>0.73899999999999999</c:v>
                </c:pt>
                <c:pt idx="1278">
                  <c:v>0.69099999999999995</c:v>
                </c:pt>
                <c:pt idx="1279">
                  <c:v>0.69699999999999995</c:v>
                </c:pt>
                <c:pt idx="1280">
                  <c:v>0.73699999999999999</c:v>
                </c:pt>
                <c:pt idx="1281">
                  <c:v>0.748</c:v>
                </c:pt>
                <c:pt idx="1282">
                  <c:v>0.70099999999999996</c:v>
                </c:pt>
                <c:pt idx="1283">
                  <c:v>0.75700000000000001</c:v>
                </c:pt>
                <c:pt idx="1284">
                  <c:v>0.70799999999999996</c:v>
                </c:pt>
                <c:pt idx="1285">
                  <c:v>0.68500000000000005</c:v>
                </c:pt>
                <c:pt idx="1286">
                  <c:v>0.70499999999999996</c:v>
                </c:pt>
                <c:pt idx="1287">
                  <c:v>0.7</c:v>
                </c:pt>
                <c:pt idx="1288">
                  <c:v>0.71</c:v>
                </c:pt>
                <c:pt idx="1289">
                  <c:v>0.68600000000000005</c:v>
                </c:pt>
                <c:pt idx="1290">
                  <c:v>0.71</c:v>
                </c:pt>
                <c:pt idx="1291">
                  <c:v>0.70199999999999996</c:v>
                </c:pt>
                <c:pt idx="1292">
                  <c:v>0.73299999999999998</c:v>
                </c:pt>
                <c:pt idx="1293">
                  <c:v>0.70899999999999996</c:v>
                </c:pt>
                <c:pt idx="1294">
                  <c:v>0.71599999999999997</c:v>
                </c:pt>
                <c:pt idx="1295">
                  <c:v>0.73899999999999999</c:v>
                </c:pt>
                <c:pt idx="1296">
                  <c:v>0.73499999999999999</c:v>
                </c:pt>
                <c:pt idx="1297">
                  <c:v>0.70599999999999996</c:v>
                </c:pt>
                <c:pt idx="1298">
                  <c:v>0.70599999999999996</c:v>
                </c:pt>
                <c:pt idx="1299">
                  <c:v>0.68500000000000005</c:v>
                </c:pt>
                <c:pt idx="1300">
                  <c:v>0.71899999999999997</c:v>
                </c:pt>
                <c:pt idx="1301">
                  <c:v>0.72599999999999998</c:v>
                </c:pt>
                <c:pt idx="1302">
                  <c:v>0.72299999999999998</c:v>
                </c:pt>
                <c:pt idx="1303">
                  <c:v>0.73899999999999999</c:v>
                </c:pt>
                <c:pt idx="1304">
                  <c:v>0.76700000000000002</c:v>
                </c:pt>
                <c:pt idx="1305">
                  <c:v>0.755</c:v>
                </c:pt>
                <c:pt idx="1306">
                  <c:v>0.71099999999999997</c:v>
                </c:pt>
                <c:pt idx="1307">
                  <c:v>0.70699999999999996</c:v>
                </c:pt>
                <c:pt idx="1308">
                  <c:v>0.71</c:v>
                </c:pt>
                <c:pt idx="1309">
                  <c:v>0.71199999999999997</c:v>
                </c:pt>
                <c:pt idx="1310">
                  <c:v>0.74399999999999999</c:v>
                </c:pt>
                <c:pt idx="1311">
                  <c:v>0.68799999999999994</c:v>
                </c:pt>
                <c:pt idx="1312">
                  <c:v>0.68300000000000005</c:v>
                </c:pt>
                <c:pt idx="1313">
                  <c:v>0.68899999999999995</c:v>
                </c:pt>
                <c:pt idx="1314">
                  <c:v>0.70299999999999996</c:v>
                </c:pt>
                <c:pt idx="1315">
                  <c:v>0.70799999999999996</c:v>
                </c:pt>
                <c:pt idx="1316">
                  <c:v>0.71699999999999997</c:v>
                </c:pt>
                <c:pt idx="1317">
                  <c:v>0.68400000000000005</c:v>
                </c:pt>
                <c:pt idx="1318">
                  <c:v>0.73</c:v>
                </c:pt>
                <c:pt idx="1319">
                  <c:v>0.70099999999999996</c:v>
                </c:pt>
                <c:pt idx="1320">
                  <c:v>0.74399999999999999</c:v>
                </c:pt>
                <c:pt idx="1321">
                  <c:v>0.73399999999999999</c:v>
                </c:pt>
                <c:pt idx="1322">
                  <c:v>0.74199999999999999</c:v>
                </c:pt>
                <c:pt idx="1323">
                  <c:v>0.75600000000000001</c:v>
                </c:pt>
                <c:pt idx="1324">
                  <c:v>0.71299999999999997</c:v>
                </c:pt>
                <c:pt idx="1325">
                  <c:v>0.73</c:v>
                </c:pt>
                <c:pt idx="1326">
                  <c:v>0.72299999999999998</c:v>
                </c:pt>
                <c:pt idx="1327">
                  <c:v>0.71399999999999997</c:v>
                </c:pt>
                <c:pt idx="1328">
                  <c:v>0.72099999999999997</c:v>
                </c:pt>
                <c:pt idx="1329">
                  <c:v>0.72699999999999998</c:v>
                </c:pt>
                <c:pt idx="1330">
                  <c:v>0.69899999999999995</c:v>
                </c:pt>
                <c:pt idx="1331">
                  <c:v>0.71099999999999997</c:v>
                </c:pt>
                <c:pt idx="1332">
                  <c:v>0.71099999999999997</c:v>
                </c:pt>
                <c:pt idx="1333">
                  <c:v>0.70799999999999996</c:v>
                </c:pt>
                <c:pt idx="1334">
                  <c:v>0.70899999999999996</c:v>
                </c:pt>
                <c:pt idx="1335">
                  <c:v>0.70199999999999996</c:v>
                </c:pt>
                <c:pt idx="1336">
                  <c:v>0.71</c:v>
                </c:pt>
                <c:pt idx="1337">
                  <c:v>0.72599999999999998</c:v>
                </c:pt>
                <c:pt idx="1338">
                  <c:v>0.71399999999999997</c:v>
                </c:pt>
                <c:pt idx="1339">
                  <c:v>0.71099999999999997</c:v>
                </c:pt>
                <c:pt idx="1340">
                  <c:v>0.70099999999999996</c:v>
                </c:pt>
                <c:pt idx="1341">
                  <c:v>0.71399999999999997</c:v>
                </c:pt>
                <c:pt idx="1342">
                  <c:v>0.70299999999999996</c:v>
                </c:pt>
                <c:pt idx="1343">
                  <c:v>0.7</c:v>
                </c:pt>
                <c:pt idx="1344">
                  <c:v>0.70899999999999996</c:v>
                </c:pt>
                <c:pt idx="1345">
                  <c:v>0.71499999999999997</c:v>
                </c:pt>
                <c:pt idx="1346">
                  <c:v>0.68</c:v>
                </c:pt>
                <c:pt idx="1347">
                  <c:v>0.71299999999999997</c:v>
                </c:pt>
                <c:pt idx="1348">
                  <c:v>0.70199999999999996</c:v>
                </c:pt>
                <c:pt idx="1349">
                  <c:v>0.746</c:v>
                </c:pt>
                <c:pt idx="1350">
                  <c:v>0.68500000000000005</c:v>
                </c:pt>
                <c:pt idx="1351">
                  <c:v>0.72199999999999998</c:v>
                </c:pt>
                <c:pt idx="1352">
                  <c:v>0.69299999999999995</c:v>
                </c:pt>
                <c:pt idx="1353">
                  <c:v>0.70199999999999996</c:v>
                </c:pt>
                <c:pt idx="1354">
                  <c:v>0.74199999999999999</c:v>
                </c:pt>
                <c:pt idx="1355">
                  <c:v>0.73499999999999999</c:v>
                </c:pt>
                <c:pt idx="1356">
                  <c:v>0.68200000000000005</c:v>
                </c:pt>
                <c:pt idx="1357">
                  <c:v>0.70699999999999996</c:v>
                </c:pt>
                <c:pt idx="1358">
                  <c:v>0.71</c:v>
                </c:pt>
                <c:pt idx="1359">
                  <c:v>0.71699999999999997</c:v>
                </c:pt>
                <c:pt idx="1360">
                  <c:v>0.70099999999999996</c:v>
                </c:pt>
                <c:pt idx="1361">
                  <c:v>0.75700000000000001</c:v>
                </c:pt>
                <c:pt idx="1362">
                  <c:v>0.71099999999999997</c:v>
                </c:pt>
                <c:pt idx="1363">
                  <c:v>0.70399999999999996</c:v>
                </c:pt>
                <c:pt idx="1364">
                  <c:v>0.71</c:v>
                </c:pt>
                <c:pt idx="1365">
                  <c:v>0.71499999999999997</c:v>
                </c:pt>
                <c:pt idx="1366">
                  <c:v>0.70899999999999996</c:v>
                </c:pt>
                <c:pt idx="1367">
                  <c:v>0.70799999999999996</c:v>
                </c:pt>
                <c:pt idx="1368">
                  <c:v>0.68200000000000005</c:v>
                </c:pt>
                <c:pt idx="1369">
                  <c:v>0.70499999999999996</c:v>
                </c:pt>
                <c:pt idx="1370">
                  <c:v>0.77</c:v>
                </c:pt>
                <c:pt idx="1371">
                  <c:v>0.74099999999999999</c:v>
                </c:pt>
                <c:pt idx="1372">
                  <c:v>0.748</c:v>
                </c:pt>
                <c:pt idx="1373">
                  <c:v>0.72099999999999997</c:v>
                </c:pt>
                <c:pt idx="1374">
                  <c:v>0.74</c:v>
                </c:pt>
                <c:pt idx="1375">
                  <c:v>0.69399999999999995</c:v>
                </c:pt>
                <c:pt idx="1376">
                  <c:v>0.75</c:v>
                </c:pt>
                <c:pt idx="1377">
                  <c:v>0.70799999999999996</c:v>
                </c:pt>
                <c:pt idx="1378">
                  <c:v>0.71</c:v>
                </c:pt>
                <c:pt idx="1379">
                  <c:v>0.73199999999999998</c:v>
                </c:pt>
                <c:pt idx="1380">
                  <c:v>0.70799999999999996</c:v>
                </c:pt>
                <c:pt idx="1381">
                  <c:v>0.71599999999999997</c:v>
                </c:pt>
                <c:pt idx="1382">
                  <c:v>0.71099999999999997</c:v>
                </c:pt>
                <c:pt idx="1383">
                  <c:v>0.71499999999999997</c:v>
                </c:pt>
                <c:pt idx="1384">
                  <c:v>0.73</c:v>
                </c:pt>
                <c:pt idx="1385">
                  <c:v>0.71499999999999997</c:v>
                </c:pt>
                <c:pt idx="1386">
                  <c:v>0.72599999999999998</c:v>
                </c:pt>
                <c:pt idx="1387">
                  <c:v>0.71599999999999997</c:v>
                </c:pt>
                <c:pt idx="1388">
                  <c:v>0.71899999999999997</c:v>
                </c:pt>
                <c:pt idx="1389">
                  <c:v>0.73</c:v>
                </c:pt>
                <c:pt idx="1390">
                  <c:v>0.70899999999999996</c:v>
                </c:pt>
                <c:pt idx="1391">
                  <c:v>0.69099999999999995</c:v>
                </c:pt>
                <c:pt idx="1392">
                  <c:v>0.73699999999999999</c:v>
                </c:pt>
                <c:pt idx="1393">
                  <c:v>0.73699999999999999</c:v>
                </c:pt>
                <c:pt idx="1394">
                  <c:v>0.70399999999999996</c:v>
                </c:pt>
                <c:pt idx="1395">
                  <c:v>0.78100000000000003</c:v>
                </c:pt>
                <c:pt idx="1396">
                  <c:v>0.71299999999999997</c:v>
                </c:pt>
                <c:pt idx="1397">
                  <c:v>0.755</c:v>
                </c:pt>
                <c:pt idx="1398">
                  <c:v>0.7</c:v>
                </c:pt>
                <c:pt idx="1399">
                  <c:v>0.73199999999999998</c:v>
                </c:pt>
                <c:pt idx="1400">
                  <c:v>0.71</c:v>
                </c:pt>
                <c:pt idx="1401">
                  <c:v>0.70699999999999996</c:v>
                </c:pt>
                <c:pt idx="1402">
                  <c:v>0.71099999999999997</c:v>
                </c:pt>
                <c:pt idx="1403">
                  <c:v>0.67900000000000005</c:v>
                </c:pt>
                <c:pt idx="1404">
                  <c:v>0.70599999999999996</c:v>
                </c:pt>
                <c:pt idx="1405">
                  <c:v>0.745</c:v>
                </c:pt>
                <c:pt idx="1406">
                  <c:v>0.7</c:v>
                </c:pt>
                <c:pt idx="1407">
                  <c:v>0.71899999999999997</c:v>
                </c:pt>
                <c:pt idx="1408">
                  <c:v>0.70499999999999996</c:v>
                </c:pt>
                <c:pt idx="1409">
                  <c:v>0.73699999999999999</c:v>
                </c:pt>
                <c:pt idx="1410">
                  <c:v>0.747</c:v>
                </c:pt>
                <c:pt idx="1411">
                  <c:v>0.745</c:v>
                </c:pt>
                <c:pt idx="1412">
                  <c:v>0.79</c:v>
                </c:pt>
                <c:pt idx="1413">
                  <c:v>0.73899999999999999</c:v>
                </c:pt>
                <c:pt idx="1414">
                  <c:v>0.72499999999999998</c:v>
                </c:pt>
                <c:pt idx="1415">
                  <c:v>0.70299999999999996</c:v>
                </c:pt>
                <c:pt idx="1416">
                  <c:v>0.71199999999999997</c:v>
                </c:pt>
                <c:pt idx="1417">
                  <c:v>0.70799999999999996</c:v>
                </c:pt>
                <c:pt idx="1418">
                  <c:v>0.69399999999999995</c:v>
                </c:pt>
                <c:pt idx="1419">
                  <c:v>0.74199999999999999</c:v>
                </c:pt>
                <c:pt idx="1420">
                  <c:v>0.72899999999999998</c:v>
                </c:pt>
                <c:pt idx="1421">
                  <c:v>0.76600000000000001</c:v>
                </c:pt>
                <c:pt idx="1422">
                  <c:v>0.76100000000000001</c:v>
                </c:pt>
                <c:pt idx="1423">
                  <c:v>0.71499999999999997</c:v>
                </c:pt>
                <c:pt idx="1424">
                  <c:v>0.71</c:v>
                </c:pt>
                <c:pt idx="1425">
                  <c:v>0.71</c:v>
                </c:pt>
                <c:pt idx="1426">
                  <c:v>0.753</c:v>
                </c:pt>
                <c:pt idx="1427">
                  <c:v>0.70399999999999996</c:v>
                </c:pt>
                <c:pt idx="1428">
                  <c:v>0.76</c:v>
                </c:pt>
                <c:pt idx="1429">
                  <c:v>0.73199999999999998</c:v>
                </c:pt>
                <c:pt idx="1430">
                  <c:v>0.751</c:v>
                </c:pt>
                <c:pt idx="1431">
                  <c:v>0.7</c:v>
                </c:pt>
                <c:pt idx="1432">
                  <c:v>0.68200000000000005</c:v>
                </c:pt>
                <c:pt idx="1433">
                  <c:v>0.69399999999999995</c:v>
                </c:pt>
                <c:pt idx="1434">
                  <c:v>0.71299999999999997</c:v>
                </c:pt>
                <c:pt idx="1435">
                  <c:v>0.70499999999999996</c:v>
                </c:pt>
                <c:pt idx="1436">
                  <c:v>0.71399999999999997</c:v>
                </c:pt>
                <c:pt idx="1437">
                  <c:v>0.70199999999999996</c:v>
                </c:pt>
                <c:pt idx="1438">
                  <c:v>0.7</c:v>
                </c:pt>
                <c:pt idx="1439">
                  <c:v>0.70199999999999996</c:v>
                </c:pt>
                <c:pt idx="1440">
                  <c:v>0.747</c:v>
                </c:pt>
                <c:pt idx="1441">
                  <c:v>0.70199999999999996</c:v>
                </c:pt>
                <c:pt idx="1442">
                  <c:v>0.70299999999999996</c:v>
                </c:pt>
                <c:pt idx="1443">
                  <c:v>0.73799999999999999</c:v>
                </c:pt>
                <c:pt idx="1444">
                  <c:v>0.68700000000000006</c:v>
                </c:pt>
                <c:pt idx="1445">
                  <c:v>0.72299999999999998</c:v>
                </c:pt>
                <c:pt idx="1446">
                  <c:v>0.69499999999999995</c:v>
                </c:pt>
                <c:pt idx="1447">
                  <c:v>0.70499999999999996</c:v>
                </c:pt>
                <c:pt idx="1448">
                  <c:v>0.71199999999999997</c:v>
                </c:pt>
                <c:pt idx="1449">
                  <c:v>0.68600000000000005</c:v>
                </c:pt>
                <c:pt idx="1450">
                  <c:v>0.73699999999999999</c:v>
                </c:pt>
                <c:pt idx="1451">
                  <c:v>0.75800000000000001</c:v>
                </c:pt>
                <c:pt idx="1452">
                  <c:v>0.70599999999999996</c:v>
                </c:pt>
                <c:pt idx="1453">
                  <c:v>0.7</c:v>
                </c:pt>
                <c:pt idx="1454">
                  <c:v>0.70599999999999996</c:v>
                </c:pt>
                <c:pt idx="1455">
                  <c:v>0.70599999999999996</c:v>
                </c:pt>
                <c:pt idx="1456">
                  <c:v>0.72</c:v>
                </c:pt>
                <c:pt idx="1457">
                  <c:v>0.747</c:v>
                </c:pt>
                <c:pt idx="1458">
                  <c:v>0.72499999999999998</c:v>
                </c:pt>
                <c:pt idx="1459">
                  <c:v>0.76600000000000001</c:v>
                </c:pt>
                <c:pt idx="1460">
                  <c:v>0.72399999999999998</c:v>
                </c:pt>
                <c:pt idx="1461">
                  <c:v>0.76600000000000001</c:v>
                </c:pt>
                <c:pt idx="1462">
                  <c:v>0.71199999999999997</c:v>
                </c:pt>
                <c:pt idx="1463">
                  <c:v>0.70599999999999996</c:v>
                </c:pt>
                <c:pt idx="1464">
                  <c:v>0.70899999999999996</c:v>
                </c:pt>
                <c:pt idx="1465">
                  <c:v>0.68600000000000005</c:v>
                </c:pt>
                <c:pt idx="1466">
                  <c:v>0.71299999999999997</c:v>
                </c:pt>
                <c:pt idx="1467">
                  <c:v>0.70499999999999996</c:v>
                </c:pt>
                <c:pt idx="1468">
                  <c:v>0.72199999999999998</c:v>
                </c:pt>
                <c:pt idx="1469">
                  <c:v>0.71499999999999997</c:v>
                </c:pt>
                <c:pt idx="1470">
                  <c:v>0.71199999999999997</c:v>
                </c:pt>
                <c:pt idx="1471">
                  <c:v>0.68600000000000005</c:v>
                </c:pt>
                <c:pt idx="1472">
                  <c:v>0.70799999999999996</c:v>
                </c:pt>
                <c:pt idx="1473">
                  <c:v>0.76</c:v>
                </c:pt>
                <c:pt idx="1474">
                  <c:v>0.70299999999999996</c:v>
                </c:pt>
                <c:pt idx="1475">
                  <c:v>0.69899999999999995</c:v>
                </c:pt>
                <c:pt idx="1476">
                  <c:v>0.74299999999999999</c:v>
                </c:pt>
                <c:pt idx="1477">
                  <c:v>0.69099999999999995</c:v>
                </c:pt>
                <c:pt idx="1478">
                  <c:v>0.69099999999999995</c:v>
                </c:pt>
                <c:pt idx="1479">
                  <c:v>0.70799999999999996</c:v>
                </c:pt>
                <c:pt idx="1480">
                  <c:v>0.70199999999999996</c:v>
                </c:pt>
                <c:pt idx="1481">
                  <c:v>0.69599999999999995</c:v>
                </c:pt>
                <c:pt idx="1482">
                  <c:v>0.7</c:v>
                </c:pt>
                <c:pt idx="1483">
                  <c:v>0.73699999999999999</c:v>
                </c:pt>
                <c:pt idx="1484">
                  <c:v>0.68100000000000005</c:v>
                </c:pt>
                <c:pt idx="1485">
                  <c:v>0.72099999999999997</c:v>
                </c:pt>
                <c:pt idx="1486">
                  <c:v>0.69599999999999995</c:v>
                </c:pt>
                <c:pt idx="1487">
                  <c:v>0.69599999999999995</c:v>
                </c:pt>
                <c:pt idx="1488">
                  <c:v>0.69899999999999995</c:v>
                </c:pt>
                <c:pt idx="1489">
                  <c:v>0.69799999999999995</c:v>
                </c:pt>
                <c:pt idx="1490">
                  <c:v>0.68</c:v>
                </c:pt>
                <c:pt idx="1491">
                  <c:v>0.69599999999999995</c:v>
                </c:pt>
                <c:pt idx="1492">
                  <c:v>0.69699999999999995</c:v>
                </c:pt>
                <c:pt idx="1493">
                  <c:v>0.70099999999999996</c:v>
                </c:pt>
                <c:pt idx="1494">
                  <c:v>0.68400000000000005</c:v>
                </c:pt>
                <c:pt idx="1495">
                  <c:v>0.69499999999999995</c:v>
                </c:pt>
                <c:pt idx="1496">
                  <c:v>0.70199999999999996</c:v>
                </c:pt>
                <c:pt idx="1497">
                  <c:v>0.71099999999999997</c:v>
                </c:pt>
                <c:pt idx="1498">
                  <c:v>0.74299999999999999</c:v>
                </c:pt>
                <c:pt idx="1499">
                  <c:v>0.70099999999999996</c:v>
                </c:pt>
                <c:pt idx="1500">
                  <c:v>0.70099999999999996</c:v>
                </c:pt>
                <c:pt idx="1501">
                  <c:v>0.68</c:v>
                </c:pt>
                <c:pt idx="1502">
                  <c:v>0.71799999999999997</c:v>
                </c:pt>
                <c:pt idx="1503">
                  <c:v>0.68500000000000005</c:v>
                </c:pt>
                <c:pt idx="1504">
                  <c:v>0.70499999999999996</c:v>
                </c:pt>
                <c:pt idx="1505">
                  <c:v>0.70099999999999996</c:v>
                </c:pt>
                <c:pt idx="1506">
                  <c:v>0.80700000000000005</c:v>
                </c:pt>
                <c:pt idx="1507">
                  <c:v>0.68</c:v>
                </c:pt>
                <c:pt idx="1508">
                  <c:v>0.69</c:v>
                </c:pt>
                <c:pt idx="1509">
                  <c:v>0.70199999999999996</c:v>
                </c:pt>
                <c:pt idx="1510">
                  <c:v>0.70399999999999996</c:v>
                </c:pt>
                <c:pt idx="1511">
                  <c:v>0.73</c:v>
                </c:pt>
                <c:pt idx="1512">
                  <c:v>0.749</c:v>
                </c:pt>
                <c:pt idx="1513">
                  <c:v>0.72899999999999998</c:v>
                </c:pt>
                <c:pt idx="1514">
                  <c:v>0.68</c:v>
                </c:pt>
                <c:pt idx="1515">
                  <c:v>0.8</c:v>
                </c:pt>
                <c:pt idx="1516">
                  <c:v>0.71799999999999997</c:v>
                </c:pt>
                <c:pt idx="1517">
                  <c:v>0.82499999999999996</c:v>
                </c:pt>
                <c:pt idx="1518">
                  <c:v>0.76</c:v>
                </c:pt>
                <c:pt idx="1519">
                  <c:v>0.72199999999999998</c:v>
                </c:pt>
                <c:pt idx="1520">
                  <c:v>0.72899999999999998</c:v>
                </c:pt>
                <c:pt idx="1521">
                  <c:v>0.76900000000000002</c:v>
                </c:pt>
                <c:pt idx="1522">
                  <c:v>0.67900000000000005</c:v>
                </c:pt>
                <c:pt idx="1523">
                  <c:v>0.72799999999999998</c:v>
                </c:pt>
                <c:pt idx="1524">
                  <c:v>0.72399999999999998</c:v>
                </c:pt>
                <c:pt idx="1525">
                  <c:v>0.73099999999999998</c:v>
                </c:pt>
                <c:pt idx="1526">
                  <c:v>0.70199999999999996</c:v>
                </c:pt>
                <c:pt idx="1527">
                  <c:v>0.72</c:v>
                </c:pt>
                <c:pt idx="1528">
                  <c:v>0.753</c:v>
                </c:pt>
                <c:pt idx="1529">
                  <c:v>0.74299999999999999</c:v>
                </c:pt>
                <c:pt idx="1530">
                  <c:v>0.73699999999999999</c:v>
                </c:pt>
                <c:pt idx="1531">
                  <c:v>0.751</c:v>
                </c:pt>
                <c:pt idx="1532">
                  <c:v>0.80100000000000005</c:v>
                </c:pt>
                <c:pt idx="1533">
                  <c:v>0.78</c:v>
                </c:pt>
                <c:pt idx="1534">
                  <c:v>0.81</c:v>
                </c:pt>
                <c:pt idx="1535">
                  <c:v>0.70299999999999996</c:v>
                </c:pt>
                <c:pt idx="1536">
                  <c:v>0.70299999999999996</c:v>
                </c:pt>
                <c:pt idx="1537">
                  <c:v>0.74199999999999999</c:v>
                </c:pt>
                <c:pt idx="1538">
                  <c:v>0.69699999999999995</c:v>
                </c:pt>
                <c:pt idx="1539">
                  <c:v>0.71199999999999997</c:v>
                </c:pt>
                <c:pt idx="1540">
                  <c:v>0.71099999999999997</c:v>
                </c:pt>
                <c:pt idx="1541">
                  <c:v>0.69199999999999995</c:v>
                </c:pt>
                <c:pt idx="1542">
                  <c:v>0.70499999999999996</c:v>
                </c:pt>
                <c:pt idx="1543">
                  <c:v>0.70699999999999996</c:v>
                </c:pt>
                <c:pt idx="1544">
                  <c:v>0.68300000000000005</c:v>
                </c:pt>
                <c:pt idx="1545">
                  <c:v>0.69699999999999995</c:v>
                </c:pt>
                <c:pt idx="1546">
                  <c:v>0.7</c:v>
                </c:pt>
                <c:pt idx="1547">
                  <c:v>0.71</c:v>
                </c:pt>
                <c:pt idx="1548">
                  <c:v>0.76400000000000001</c:v>
                </c:pt>
                <c:pt idx="1549">
                  <c:v>0.74299999999999999</c:v>
                </c:pt>
                <c:pt idx="1550">
                  <c:v>0.73199999999999998</c:v>
                </c:pt>
                <c:pt idx="1551">
                  <c:v>0.73599999999999999</c:v>
                </c:pt>
                <c:pt idx="1552">
                  <c:v>0.69399999999999995</c:v>
                </c:pt>
                <c:pt idx="1553">
                  <c:v>0.70599999999999996</c:v>
                </c:pt>
                <c:pt idx="1554">
                  <c:v>0.76900000000000002</c:v>
                </c:pt>
                <c:pt idx="1555">
                  <c:v>0.72399999999999998</c:v>
                </c:pt>
                <c:pt idx="1556">
                  <c:v>0.72499999999999998</c:v>
                </c:pt>
                <c:pt idx="1557">
                  <c:v>0.70199999999999996</c:v>
                </c:pt>
                <c:pt idx="1558">
                  <c:v>0.75</c:v>
                </c:pt>
                <c:pt idx="1559">
                  <c:v>0.72</c:v>
                </c:pt>
                <c:pt idx="1560">
                  <c:v>0.73099999999999998</c:v>
                </c:pt>
                <c:pt idx="1561">
                  <c:v>0.71199999999999997</c:v>
                </c:pt>
                <c:pt idx="1562">
                  <c:v>0.72499999999999998</c:v>
                </c:pt>
                <c:pt idx="1563">
                  <c:v>0.70899999999999996</c:v>
                </c:pt>
                <c:pt idx="1564">
                  <c:v>0.72699999999999998</c:v>
                </c:pt>
                <c:pt idx="1565">
                  <c:v>0.76700000000000002</c:v>
                </c:pt>
                <c:pt idx="1566">
                  <c:v>0.70399999999999996</c:v>
                </c:pt>
                <c:pt idx="1567">
                  <c:v>0.76500000000000001</c:v>
                </c:pt>
                <c:pt idx="1568">
                  <c:v>0.72799999999999998</c:v>
                </c:pt>
                <c:pt idx="1569">
                  <c:v>0.83399999999999996</c:v>
                </c:pt>
                <c:pt idx="1570">
                  <c:v>0.75</c:v>
                </c:pt>
                <c:pt idx="1571">
                  <c:v>0.71899999999999997</c:v>
                </c:pt>
                <c:pt idx="1572">
                  <c:v>0.73</c:v>
                </c:pt>
                <c:pt idx="1573">
                  <c:v>0.76200000000000001</c:v>
                </c:pt>
                <c:pt idx="1574">
                  <c:v>0.73399999999999999</c:v>
                </c:pt>
                <c:pt idx="1575">
                  <c:v>0.755</c:v>
                </c:pt>
                <c:pt idx="1576">
                  <c:v>0.73199999999999998</c:v>
                </c:pt>
                <c:pt idx="1577">
                  <c:v>0.72099999999999997</c:v>
                </c:pt>
                <c:pt idx="1578">
                  <c:v>0.67900000000000005</c:v>
                </c:pt>
                <c:pt idx="1579">
                  <c:v>0.68</c:v>
                </c:pt>
                <c:pt idx="1580">
                  <c:v>0.69599999999999995</c:v>
                </c:pt>
                <c:pt idx="1581">
                  <c:v>0.69099999999999995</c:v>
                </c:pt>
                <c:pt idx="1582">
                  <c:v>0.72199999999999998</c:v>
                </c:pt>
                <c:pt idx="1583">
                  <c:v>0.68500000000000005</c:v>
                </c:pt>
                <c:pt idx="1584">
                  <c:v>0.72899999999999998</c:v>
                </c:pt>
                <c:pt idx="1585">
                  <c:v>0.76300000000000001</c:v>
                </c:pt>
                <c:pt idx="1586">
                  <c:v>0.70299999999999996</c:v>
                </c:pt>
                <c:pt idx="1587">
                  <c:v>0.69199999999999995</c:v>
                </c:pt>
                <c:pt idx="1588">
                  <c:v>0.69599999999999995</c:v>
                </c:pt>
                <c:pt idx="1589">
                  <c:v>0.69599999999999995</c:v>
                </c:pt>
                <c:pt idx="1590">
                  <c:v>0.73899999999999999</c:v>
                </c:pt>
                <c:pt idx="1591">
                  <c:v>0.68700000000000006</c:v>
                </c:pt>
                <c:pt idx="1592">
                  <c:v>0.751</c:v>
                </c:pt>
                <c:pt idx="1593">
                  <c:v>0.72599999999999998</c:v>
                </c:pt>
                <c:pt idx="1594">
                  <c:v>0.70399999999999996</c:v>
                </c:pt>
                <c:pt idx="1595">
                  <c:v>0.72399999999999998</c:v>
                </c:pt>
                <c:pt idx="1596">
                  <c:v>0.72599999999999998</c:v>
                </c:pt>
                <c:pt idx="1597">
                  <c:v>0.73</c:v>
                </c:pt>
                <c:pt idx="1598">
                  <c:v>0.74399999999999999</c:v>
                </c:pt>
                <c:pt idx="1599">
                  <c:v>0.73099999999999998</c:v>
                </c:pt>
                <c:pt idx="1600">
                  <c:v>0.76500000000000001</c:v>
                </c:pt>
                <c:pt idx="1601">
                  <c:v>0.70899999999999996</c:v>
                </c:pt>
                <c:pt idx="1602">
                  <c:v>0.71499999999999997</c:v>
                </c:pt>
                <c:pt idx="1603">
                  <c:v>0.74099999999999999</c:v>
                </c:pt>
                <c:pt idx="1604">
                  <c:v>0.73199999999999998</c:v>
                </c:pt>
                <c:pt idx="1605">
                  <c:v>0.73399999999999999</c:v>
                </c:pt>
                <c:pt idx="1606">
                  <c:v>0.73499999999999999</c:v>
                </c:pt>
                <c:pt idx="1607">
                  <c:v>0.72499999999999998</c:v>
                </c:pt>
                <c:pt idx="1608">
                  <c:v>0.72899999999999998</c:v>
                </c:pt>
                <c:pt idx="1609">
                  <c:v>0.76100000000000001</c:v>
                </c:pt>
                <c:pt idx="1610">
                  <c:v>0.68100000000000005</c:v>
                </c:pt>
                <c:pt idx="1611">
                  <c:v>0.70299999999999996</c:v>
                </c:pt>
                <c:pt idx="1612">
                  <c:v>0.70499999999999996</c:v>
                </c:pt>
                <c:pt idx="1613">
                  <c:v>0.68100000000000005</c:v>
                </c:pt>
                <c:pt idx="1614">
                  <c:v>0.70399999999999996</c:v>
                </c:pt>
                <c:pt idx="1615">
                  <c:v>0.73899999999999999</c:v>
                </c:pt>
                <c:pt idx="1616">
                  <c:v>0.68200000000000005</c:v>
                </c:pt>
                <c:pt idx="1617">
                  <c:v>0.70499999999999996</c:v>
                </c:pt>
                <c:pt idx="1618">
                  <c:v>0.70399999999999996</c:v>
                </c:pt>
                <c:pt idx="1619">
                  <c:v>0.70099999999999996</c:v>
                </c:pt>
                <c:pt idx="1620">
                  <c:v>0.70899999999999996</c:v>
                </c:pt>
                <c:pt idx="1621">
                  <c:v>0.70799999999999996</c:v>
                </c:pt>
                <c:pt idx="1622">
                  <c:v>0.754</c:v>
                </c:pt>
                <c:pt idx="1623">
                  <c:v>0.70299999999999996</c:v>
                </c:pt>
                <c:pt idx="1624">
                  <c:v>0.751</c:v>
                </c:pt>
                <c:pt idx="1625">
                  <c:v>0.70099999999999996</c:v>
                </c:pt>
                <c:pt idx="1626">
                  <c:v>0.70699999999999996</c:v>
                </c:pt>
                <c:pt idx="1627">
                  <c:v>0.72599999999999998</c:v>
                </c:pt>
                <c:pt idx="1628">
                  <c:v>0.76300000000000001</c:v>
                </c:pt>
                <c:pt idx="1629">
                  <c:v>0.72499999999999998</c:v>
                </c:pt>
                <c:pt idx="1630">
                  <c:v>0.71099999999999997</c:v>
                </c:pt>
                <c:pt idx="1631">
                  <c:v>0.72899999999999998</c:v>
                </c:pt>
                <c:pt idx="1632">
                  <c:v>0.73</c:v>
                </c:pt>
                <c:pt idx="1633">
                  <c:v>0.73</c:v>
                </c:pt>
                <c:pt idx="1634">
                  <c:v>0.70099999999999996</c:v>
                </c:pt>
                <c:pt idx="1635">
                  <c:v>0.93300000000000005</c:v>
                </c:pt>
                <c:pt idx="1636">
                  <c:v>0.73099999999999998</c:v>
                </c:pt>
                <c:pt idx="1637">
                  <c:v>0.73299999999999998</c:v>
                </c:pt>
                <c:pt idx="1638">
                  <c:v>0.72799999999999998</c:v>
                </c:pt>
                <c:pt idx="1639">
                  <c:v>0.73299999999999998</c:v>
                </c:pt>
                <c:pt idx="1640">
                  <c:v>0.749</c:v>
                </c:pt>
                <c:pt idx="1641">
                  <c:v>0.754</c:v>
                </c:pt>
                <c:pt idx="1642">
                  <c:v>0.752</c:v>
                </c:pt>
                <c:pt idx="1643">
                  <c:v>0.73099999999999998</c:v>
                </c:pt>
                <c:pt idx="1644">
                  <c:v>0.73699999999999999</c:v>
                </c:pt>
                <c:pt idx="1645">
                  <c:v>0.72799999999999998</c:v>
                </c:pt>
                <c:pt idx="1646">
                  <c:v>0.73899999999999999</c:v>
                </c:pt>
                <c:pt idx="1647">
                  <c:v>0.754</c:v>
                </c:pt>
                <c:pt idx="1648">
                  <c:v>0.76200000000000001</c:v>
                </c:pt>
                <c:pt idx="1649">
                  <c:v>0.73099999999999998</c:v>
                </c:pt>
                <c:pt idx="1650">
                  <c:v>0.753</c:v>
                </c:pt>
                <c:pt idx="1651">
                  <c:v>0.751</c:v>
                </c:pt>
                <c:pt idx="1652">
                  <c:v>0.755</c:v>
                </c:pt>
                <c:pt idx="1653">
                  <c:v>0.74399999999999999</c:v>
                </c:pt>
                <c:pt idx="1654">
                  <c:v>0.72899999999999998</c:v>
                </c:pt>
                <c:pt idx="1655">
                  <c:v>0.72899999999999998</c:v>
                </c:pt>
                <c:pt idx="1656">
                  <c:v>0.74399999999999999</c:v>
                </c:pt>
                <c:pt idx="1657">
                  <c:v>0.73699999999999999</c:v>
                </c:pt>
                <c:pt idx="1658">
                  <c:v>0.76300000000000001</c:v>
                </c:pt>
                <c:pt idx="1659">
                  <c:v>0.73599999999999999</c:v>
                </c:pt>
                <c:pt idx="1660">
                  <c:v>0.754</c:v>
                </c:pt>
                <c:pt idx="1661">
                  <c:v>0.73799999999999999</c:v>
                </c:pt>
                <c:pt idx="1662">
                  <c:v>0.73</c:v>
                </c:pt>
                <c:pt idx="1663">
                  <c:v>0.73199999999999998</c:v>
                </c:pt>
                <c:pt idx="1664">
                  <c:v>0.73099999999999998</c:v>
                </c:pt>
                <c:pt idx="1665">
                  <c:v>0.747</c:v>
                </c:pt>
                <c:pt idx="1666">
                  <c:v>0.75</c:v>
                </c:pt>
                <c:pt idx="1667">
                  <c:v>0.72899999999999998</c:v>
                </c:pt>
                <c:pt idx="1668">
                  <c:v>0.73199999999999998</c:v>
                </c:pt>
                <c:pt idx="1669">
                  <c:v>0.75700000000000001</c:v>
                </c:pt>
                <c:pt idx="1670">
                  <c:v>0.73299999999999998</c:v>
                </c:pt>
                <c:pt idx="1671">
                  <c:v>0.745</c:v>
                </c:pt>
                <c:pt idx="1672">
                  <c:v>0.752</c:v>
                </c:pt>
                <c:pt idx="1673">
                  <c:v>0.74</c:v>
                </c:pt>
                <c:pt idx="1674">
                  <c:v>0.749</c:v>
                </c:pt>
                <c:pt idx="1675">
                  <c:v>0.74399999999999999</c:v>
                </c:pt>
                <c:pt idx="1676">
                  <c:v>0.73</c:v>
                </c:pt>
                <c:pt idx="1677">
                  <c:v>0.75</c:v>
                </c:pt>
                <c:pt idx="1678">
                  <c:v>0.752</c:v>
                </c:pt>
                <c:pt idx="1679">
                  <c:v>0.73</c:v>
                </c:pt>
                <c:pt idx="1680">
                  <c:v>0.751</c:v>
                </c:pt>
                <c:pt idx="1681">
                  <c:v>0.73099999999999998</c:v>
                </c:pt>
                <c:pt idx="1682">
                  <c:v>0.74399999999999999</c:v>
                </c:pt>
                <c:pt idx="1683">
                  <c:v>0.751</c:v>
                </c:pt>
                <c:pt idx="1684">
                  <c:v>0.749</c:v>
                </c:pt>
                <c:pt idx="1685">
                  <c:v>0.751</c:v>
                </c:pt>
                <c:pt idx="1686">
                  <c:v>0.73199999999999998</c:v>
                </c:pt>
                <c:pt idx="1687">
                  <c:v>0.75</c:v>
                </c:pt>
                <c:pt idx="1688">
                  <c:v>0.74099999999999999</c:v>
                </c:pt>
                <c:pt idx="1689">
                  <c:v>0.755</c:v>
                </c:pt>
                <c:pt idx="1690">
                  <c:v>0.72599999999999998</c:v>
                </c:pt>
                <c:pt idx="1691">
                  <c:v>0.76300000000000001</c:v>
                </c:pt>
                <c:pt idx="1692">
                  <c:v>0.755</c:v>
                </c:pt>
                <c:pt idx="1693">
                  <c:v>0.753</c:v>
                </c:pt>
                <c:pt idx="1694">
                  <c:v>0.752</c:v>
                </c:pt>
                <c:pt idx="1695">
                  <c:v>0.77900000000000003</c:v>
                </c:pt>
                <c:pt idx="1696">
                  <c:v>0.746</c:v>
                </c:pt>
                <c:pt idx="1697">
                  <c:v>0.75800000000000001</c:v>
                </c:pt>
                <c:pt idx="1698">
                  <c:v>0.76400000000000001</c:v>
                </c:pt>
                <c:pt idx="1699">
                  <c:v>0.72699999999999998</c:v>
                </c:pt>
                <c:pt idx="1700">
                  <c:v>0.74299999999999999</c:v>
                </c:pt>
                <c:pt idx="1701">
                  <c:v>0.749</c:v>
                </c:pt>
                <c:pt idx="1702">
                  <c:v>0.73299999999999998</c:v>
                </c:pt>
                <c:pt idx="1703">
                  <c:v>0.76</c:v>
                </c:pt>
                <c:pt idx="1704">
                  <c:v>0.72399999999999998</c:v>
                </c:pt>
                <c:pt idx="1705">
                  <c:v>0.74099999999999999</c:v>
                </c:pt>
                <c:pt idx="1706">
                  <c:v>0.755</c:v>
                </c:pt>
                <c:pt idx="1707">
                  <c:v>0.74199999999999999</c:v>
                </c:pt>
                <c:pt idx="1708">
                  <c:v>0.72299999999999998</c:v>
                </c:pt>
                <c:pt idx="1709">
                  <c:v>0.751</c:v>
                </c:pt>
                <c:pt idx="1710">
                  <c:v>0.748</c:v>
                </c:pt>
                <c:pt idx="1711">
                  <c:v>0.748</c:v>
                </c:pt>
                <c:pt idx="1712">
                  <c:v>0.746</c:v>
                </c:pt>
                <c:pt idx="1713">
                  <c:v>0.74299999999999999</c:v>
                </c:pt>
                <c:pt idx="1714">
                  <c:v>0.755</c:v>
                </c:pt>
                <c:pt idx="1715">
                  <c:v>0.74099999999999999</c:v>
                </c:pt>
                <c:pt idx="1716">
                  <c:v>0.752</c:v>
                </c:pt>
                <c:pt idx="1717">
                  <c:v>0.749</c:v>
                </c:pt>
                <c:pt idx="1718">
                  <c:v>0.73099999999999998</c:v>
                </c:pt>
                <c:pt idx="1719">
                  <c:v>0.75800000000000001</c:v>
                </c:pt>
                <c:pt idx="1720">
                  <c:v>0.76900000000000002</c:v>
                </c:pt>
                <c:pt idx="1721">
                  <c:v>0.747</c:v>
                </c:pt>
                <c:pt idx="1722">
                  <c:v>0.746</c:v>
                </c:pt>
                <c:pt idx="1723">
                  <c:v>0.72699999999999998</c:v>
                </c:pt>
                <c:pt idx="1724">
                  <c:v>0.70599999999999996</c:v>
                </c:pt>
                <c:pt idx="1725">
                  <c:v>0.71499999999999997</c:v>
                </c:pt>
                <c:pt idx="1726">
                  <c:v>0.75700000000000001</c:v>
                </c:pt>
                <c:pt idx="1727">
                  <c:v>0.77500000000000002</c:v>
                </c:pt>
                <c:pt idx="1728">
                  <c:v>0.71899999999999997</c:v>
                </c:pt>
                <c:pt idx="1729">
                  <c:v>0.77300000000000002</c:v>
                </c:pt>
                <c:pt idx="1730">
                  <c:v>0.76300000000000001</c:v>
                </c:pt>
                <c:pt idx="1731">
                  <c:v>0.73299999999999998</c:v>
                </c:pt>
                <c:pt idx="1732">
                  <c:v>0.75900000000000001</c:v>
                </c:pt>
                <c:pt idx="1733">
                  <c:v>0.746</c:v>
                </c:pt>
                <c:pt idx="1734">
                  <c:v>0.71799999999999997</c:v>
                </c:pt>
                <c:pt idx="1735">
                  <c:v>0.74299999999999999</c:v>
                </c:pt>
                <c:pt idx="1736">
                  <c:v>0.72399999999999998</c:v>
                </c:pt>
                <c:pt idx="1737">
                  <c:v>0.72499999999999998</c:v>
                </c:pt>
                <c:pt idx="1738">
                  <c:v>0.72</c:v>
                </c:pt>
                <c:pt idx="1739">
                  <c:v>0.75900000000000001</c:v>
                </c:pt>
                <c:pt idx="1740">
                  <c:v>0.752</c:v>
                </c:pt>
                <c:pt idx="1741">
                  <c:v>0.745</c:v>
                </c:pt>
                <c:pt idx="1742">
                  <c:v>0.746</c:v>
                </c:pt>
                <c:pt idx="1743">
                  <c:v>0.73799999999999999</c:v>
                </c:pt>
                <c:pt idx="1744">
                  <c:v>0.748</c:v>
                </c:pt>
                <c:pt idx="1745">
                  <c:v>0.749</c:v>
                </c:pt>
                <c:pt idx="1746">
                  <c:v>0.73399999999999999</c:v>
                </c:pt>
                <c:pt idx="1747">
                  <c:v>0.73899999999999999</c:v>
                </c:pt>
                <c:pt idx="1748">
                  <c:v>0.75</c:v>
                </c:pt>
                <c:pt idx="1749">
                  <c:v>0.752</c:v>
                </c:pt>
                <c:pt idx="1750">
                  <c:v>0.745</c:v>
                </c:pt>
                <c:pt idx="1751">
                  <c:v>0.73699999999999999</c:v>
                </c:pt>
                <c:pt idx="1752">
                  <c:v>0.71099999999999997</c:v>
                </c:pt>
                <c:pt idx="1753">
                  <c:v>0.747</c:v>
                </c:pt>
                <c:pt idx="1754">
                  <c:v>0.72499999999999998</c:v>
                </c:pt>
                <c:pt idx="1755">
                  <c:v>0.77100000000000002</c:v>
                </c:pt>
                <c:pt idx="1756">
                  <c:v>0.75700000000000001</c:v>
                </c:pt>
                <c:pt idx="1757">
                  <c:v>0.74299999999999999</c:v>
                </c:pt>
                <c:pt idx="1758">
                  <c:v>0.73</c:v>
                </c:pt>
                <c:pt idx="1759">
                  <c:v>0.68400000000000005</c:v>
                </c:pt>
                <c:pt idx="1760">
                  <c:v>0.72599999999999998</c:v>
                </c:pt>
                <c:pt idx="1761">
                  <c:v>0.73099999999999998</c:v>
                </c:pt>
                <c:pt idx="1762">
                  <c:v>0.75</c:v>
                </c:pt>
                <c:pt idx="1763">
                  <c:v>0.748</c:v>
                </c:pt>
                <c:pt idx="1764">
                  <c:v>0.753</c:v>
                </c:pt>
                <c:pt idx="1765">
                  <c:v>0.73699999999999999</c:v>
                </c:pt>
                <c:pt idx="1766">
                  <c:v>0.75600000000000001</c:v>
                </c:pt>
                <c:pt idx="1767">
                  <c:v>0.73599999999999999</c:v>
                </c:pt>
                <c:pt idx="1768">
                  <c:v>0.75800000000000001</c:v>
                </c:pt>
                <c:pt idx="1769">
                  <c:v>0.73099999999999998</c:v>
                </c:pt>
                <c:pt idx="1770">
                  <c:v>0.754</c:v>
                </c:pt>
                <c:pt idx="1771">
                  <c:v>0.74299999999999999</c:v>
                </c:pt>
                <c:pt idx="1772">
                  <c:v>0.79500000000000004</c:v>
                </c:pt>
                <c:pt idx="1773">
                  <c:v>0.74399999999999999</c:v>
                </c:pt>
                <c:pt idx="1774">
                  <c:v>0.74</c:v>
                </c:pt>
                <c:pt idx="1775">
                  <c:v>0.75600000000000001</c:v>
                </c:pt>
                <c:pt idx="1776">
                  <c:v>0.72399999999999998</c:v>
                </c:pt>
                <c:pt idx="1777">
                  <c:v>0.73199999999999998</c:v>
                </c:pt>
                <c:pt idx="1778">
                  <c:v>0.70099999999999996</c:v>
                </c:pt>
                <c:pt idx="1779">
                  <c:v>0.745</c:v>
                </c:pt>
                <c:pt idx="1780">
                  <c:v>0.71899999999999997</c:v>
                </c:pt>
                <c:pt idx="1781">
                  <c:v>0.74399999999999999</c:v>
                </c:pt>
                <c:pt idx="1782">
                  <c:v>0.72599999999999998</c:v>
                </c:pt>
                <c:pt idx="1783">
                  <c:v>0.69799999999999995</c:v>
                </c:pt>
                <c:pt idx="1784">
                  <c:v>0.68200000000000005</c:v>
                </c:pt>
                <c:pt idx="1785">
                  <c:v>0.70699999999999996</c:v>
                </c:pt>
                <c:pt idx="1786">
                  <c:v>0.70199999999999996</c:v>
                </c:pt>
                <c:pt idx="1787">
                  <c:v>0.74299999999999999</c:v>
                </c:pt>
                <c:pt idx="1788">
                  <c:v>0.71099999999999997</c:v>
                </c:pt>
                <c:pt idx="1789">
                  <c:v>0.70399999999999996</c:v>
                </c:pt>
                <c:pt idx="1790">
                  <c:v>0.73599999999999999</c:v>
                </c:pt>
                <c:pt idx="1791">
                  <c:v>0.754</c:v>
                </c:pt>
                <c:pt idx="1792">
                  <c:v>0.72399999999999998</c:v>
                </c:pt>
                <c:pt idx="1793">
                  <c:v>0.70399999999999996</c:v>
                </c:pt>
                <c:pt idx="1794">
                  <c:v>0.72099999999999997</c:v>
                </c:pt>
                <c:pt idx="1795">
                  <c:v>0.73399999999999999</c:v>
                </c:pt>
                <c:pt idx="1796">
                  <c:v>0.72299999999999998</c:v>
                </c:pt>
                <c:pt idx="1797">
                  <c:v>0.76300000000000001</c:v>
                </c:pt>
                <c:pt idx="1798">
                  <c:v>0.71199999999999997</c:v>
                </c:pt>
                <c:pt idx="1799">
                  <c:v>0.71</c:v>
                </c:pt>
                <c:pt idx="1800">
                  <c:v>0.71</c:v>
                </c:pt>
                <c:pt idx="1801">
                  <c:v>0.70599999999999996</c:v>
                </c:pt>
                <c:pt idx="1802">
                  <c:v>0.70399999999999996</c:v>
                </c:pt>
                <c:pt idx="1803">
                  <c:v>0.70699999999999996</c:v>
                </c:pt>
                <c:pt idx="1804">
                  <c:v>0.70799999999999996</c:v>
                </c:pt>
                <c:pt idx="1805">
                  <c:v>0.749</c:v>
                </c:pt>
                <c:pt idx="1806">
                  <c:v>0.748</c:v>
                </c:pt>
                <c:pt idx="1807">
                  <c:v>0.74199999999999999</c:v>
                </c:pt>
                <c:pt idx="1808">
                  <c:v>0.72</c:v>
                </c:pt>
                <c:pt idx="1809">
                  <c:v>0.78200000000000003</c:v>
                </c:pt>
                <c:pt idx="1810">
                  <c:v>0.70199999999999996</c:v>
                </c:pt>
                <c:pt idx="1811">
                  <c:v>0.72899999999999998</c:v>
                </c:pt>
                <c:pt idx="1812">
                  <c:v>0.70299999999999996</c:v>
                </c:pt>
                <c:pt idx="1813">
                  <c:v>0.73199999999999998</c:v>
                </c:pt>
                <c:pt idx="1814">
                  <c:v>0.76500000000000001</c:v>
                </c:pt>
                <c:pt idx="1815">
                  <c:v>0.70399999999999996</c:v>
                </c:pt>
                <c:pt idx="1816">
                  <c:v>0.70799999999999996</c:v>
                </c:pt>
                <c:pt idx="1817">
                  <c:v>0.68500000000000005</c:v>
                </c:pt>
                <c:pt idx="1818">
                  <c:v>0.74199999999999999</c:v>
                </c:pt>
                <c:pt idx="1819">
                  <c:v>0.72499999999999998</c:v>
                </c:pt>
                <c:pt idx="1820">
                  <c:v>0.76</c:v>
                </c:pt>
                <c:pt idx="1821">
                  <c:v>0.70199999999999996</c:v>
                </c:pt>
                <c:pt idx="1822">
                  <c:v>0.73199999999999998</c:v>
                </c:pt>
                <c:pt idx="1823">
                  <c:v>0.76400000000000001</c:v>
                </c:pt>
                <c:pt idx="1824">
                  <c:v>0.70299999999999996</c:v>
                </c:pt>
                <c:pt idx="1825">
                  <c:v>0.72599999999999998</c:v>
                </c:pt>
                <c:pt idx="1826">
                  <c:v>0.74</c:v>
                </c:pt>
                <c:pt idx="1827">
                  <c:v>0.73599999999999999</c:v>
                </c:pt>
                <c:pt idx="1828">
                  <c:v>0.76400000000000001</c:v>
                </c:pt>
                <c:pt idx="1829">
                  <c:v>0.73399999999999999</c:v>
                </c:pt>
                <c:pt idx="1830">
                  <c:v>0.68400000000000005</c:v>
                </c:pt>
                <c:pt idx="1831">
                  <c:v>0.71099999999999997</c:v>
                </c:pt>
                <c:pt idx="1832">
                  <c:v>0.68600000000000005</c:v>
                </c:pt>
                <c:pt idx="1833">
                  <c:v>0.74099999999999999</c:v>
                </c:pt>
                <c:pt idx="1834">
                  <c:v>0.68600000000000005</c:v>
                </c:pt>
                <c:pt idx="1835">
                  <c:v>0.755</c:v>
                </c:pt>
                <c:pt idx="1836">
                  <c:v>0.73099999999999998</c:v>
                </c:pt>
                <c:pt idx="1837">
                  <c:v>0.68799999999999994</c:v>
                </c:pt>
                <c:pt idx="1838">
                  <c:v>0.72099999999999997</c:v>
                </c:pt>
                <c:pt idx="1839">
                  <c:v>0.68799999999999994</c:v>
                </c:pt>
                <c:pt idx="1840">
                  <c:v>0.72199999999999998</c:v>
                </c:pt>
                <c:pt idx="1841">
                  <c:v>0.73499999999999999</c:v>
                </c:pt>
                <c:pt idx="1842">
                  <c:v>0.71099999999999997</c:v>
                </c:pt>
                <c:pt idx="1843">
                  <c:v>0.73399999999999999</c:v>
                </c:pt>
                <c:pt idx="1844">
                  <c:v>0.70699999999999996</c:v>
                </c:pt>
                <c:pt idx="1845">
                  <c:v>0.72899999999999998</c:v>
                </c:pt>
                <c:pt idx="1846">
                  <c:v>0.71399999999999997</c:v>
                </c:pt>
                <c:pt idx="1847">
                  <c:v>0.68200000000000005</c:v>
                </c:pt>
                <c:pt idx="1848">
                  <c:v>0.70599999999999996</c:v>
                </c:pt>
                <c:pt idx="1849">
                  <c:v>0.74199999999999999</c:v>
                </c:pt>
                <c:pt idx="1850">
                  <c:v>0.75700000000000001</c:v>
                </c:pt>
                <c:pt idx="1851">
                  <c:v>0.68300000000000005</c:v>
                </c:pt>
                <c:pt idx="1852">
                  <c:v>0.72099999999999997</c:v>
                </c:pt>
                <c:pt idx="1853">
                  <c:v>0.74399999999999999</c:v>
                </c:pt>
                <c:pt idx="1854">
                  <c:v>0.752</c:v>
                </c:pt>
                <c:pt idx="1855">
                  <c:v>0.71599999999999997</c:v>
                </c:pt>
                <c:pt idx="1856">
                  <c:v>0.69899999999999995</c:v>
                </c:pt>
                <c:pt idx="1857">
                  <c:v>0.71</c:v>
                </c:pt>
                <c:pt idx="1858">
                  <c:v>0.69099999999999995</c:v>
                </c:pt>
                <c:pt idx="1859">
                  <c:v>0.69299999999999995</c:v>
                </c:pt>
                <c:pt idx="1860">
                  <c:v>0.77200000000000002</c:v>
                </c:pt>
                <c:pt idx="1861">
                  <c:v>0.70299999999999996</c:v>
                </c:pt>
                <c:pt idx="1862">
                  <c:v>0.74399999999999999</c:v>
                </c:pt>
                <c:pt idx="1863">
                  <c:v>0.72299999999999998</c:v>
                </c:pt>
                <c:pt idx="1864">
                  <c:v>0.7</c:v>
                </c:pt>
                <c:pt idx="1865">
                  <c:v>0.79200000000000004</c:v>
                </c:pt>
                <c:pt idx="1866">
                  <c:v>0.70799999999999996</c:v>
                </c:pt>
                <c:pt idx="1867">
                  <c:v>0.70799999999999996</c:v>
                </c:pt>
                <c:pt idx="1868">
                  <c:v>0.70399999999999996</c:v>
                </c:pt>
                <c:pt idx="1869">
                  <c:v>0.71299999999999997</c:v>
                </c:pt>
                <c:pt idx="1870">
                  <c:v>0.68200000000000005</c:v>
                </c:pt>
                <c:pt idx="1871">
                  <c:v>0.70199999999999996</c:v>
                </c:pt>
                <c:pt idx="1872">
                  <c:v>0.73299999999999998</c:v>
                </c:pt>
                <c:pt idx="1873">
                  <c:v>0.754</c:v>
                </c:pt>
                <c:pt idx="1874">
                  <c:v>0.69199999999999995</c:v>
                </c:pt>
                <c:pt idx="1875">
                  <c:v>0.73399999999999999</c:v>
                </c:pt>
                <c:pt idx="1876">
                  <c:v>0.751</c:v>
                </c:pt>
                <c:pt idx="1877">
                  <c:v>0.73699999999999999</c:v>
                </c:pt>
                <c:pt idx="1878">
                  <c:v>0.76400000000000001</c:v>
                </c:pt>
                <c:pt idx="1879">
                  <c:v>0.74199999999999999</c:v>
                </c:pt>
                <c:pt idx="1880">
                  <c:v>0.81200000000000006</c:v>
                </c:pt>
                <c:pt idx="1881">
                  <c:v>0.71599999999999997</c:v>
                </c:pt>
                <c:pt idx="1882">
                  <c:v>0.71199999999999997</c:v>
                </c:pt>
                <c:pt idx="1883">
                  <c:v>0.68799999999999994</c:v>
                </c:pt>
                <c:pt idx="1884">
                  <c:v>0.76800000000000002</c:v>
                </c:pt>
                <c:pt idx="1885">
                  <c:v>0.68799999999999994</c:v>
                </c:pt>
                <c:pt idx="1886">
                  <c:v>0.69499999999999995</c:v>
                </c:pt>
                <c:pt idx="1887">
                  <c:v>0.745</c:v>
                </c:pt>
                <c:pt idx="1888">
                  <c:v>0.72099999999999997</c:v>
                </c:pt>
                <c:pt idx="1889">
                  <c:v>0.70499999999999996</c:v>
                </c:pt>
                <c:pt idx="1890">
                  <c:v>0.70799999999999996</c:v>
                </c:pt>
                <c:pt idx="1891">
                  <c:v>0.73599999999999999</c:v>
                </c:pt>
                <c:pt idx="1892">
                  <c:v>0.72199999999999998</c:v>
                </c:pt>
                <c:pt idx="1893">
                  <c:v>0.77300000000000002</c:v>
                </c:pt>
                <c:pt idx="1894">
                  <c:v>0.70599999999999996</c:v>
                </c:pt>
                <c:pt idx="1895">
                  <c:v>0.70599999999999996</c:v>
                </c:pt>
                <c:pt idx="1896">
                  <c:v>0.71799999999999997</c:v>
                </c:pt>
                <c:pt idx="1897">
                  <c:v>0.70699999999999996</c:v>
                </c:pt>
                <c:pt idx="1898">
                  <c:v>0.73799999999999999</c:v>
                </c:pt>
                <c:pt idx="1899">
                  <c:v>0.72099999999999997</c:v>
                </c:pt>
                <c:pt idx="1900">
                  <c:v>0.7</c:v>
                </c:pt>
                <c:pt idx="1901">
                  <c:v>0.71499999999999997</c:v>
                </c:pt>
                <c:pt idx="1902">
                  <c:v>0.746</c:v>
                </c:pt>
                <c:pt idx="1903">
                  <c:v>0.71299999999999997</c:v>
                </c:pt>
                <c:pt idx="1904">
                  <c:v>0.76</c:v>
                </c:pt>
                <c:pt idx="1905">
                  <c:v>0.78700000000000003</c:v>
                </c:pt>
                <c:pt idx="1906">
                  <c:v>0.70399999999999996</c:v>
                </c:pt>
                <c:pt idx="1907">
                  <c:v>0.71299999999999997</c:v>
                </c:pt>
                <c:pt idx="1908">
                  <c:v>0.70799999999999996</c:v>
                </c:pt>
                <c:pt idx="1909">
                  <c:v>0.69</c:v>
                </c:pt>
                <c:pt idx="1910">
                  <c:v>0.68899999999999995</c:v>
                </c:pt>
                <c:pt idx="1911">
                  <c:v>0.71</c:v>
                </c:pt>
                <c:pt idx="1912">
                  <c:v>0.71899999999999997</c:v>
                </c:pt>
                <c:pt idx="1913">
                  <c:v>0.73399999999999999</c:v>
                </c:pt>
                <c:pt idx="1914">
                  <c:v>0.73599999999999999</c:v>
                </c:pt>
                <c:pt idx="1915">
                  <c:v>0.73099999999999998</c:v>
                </c:pt>
                <c:pt idx="1916">
                  <c:v>0.7</c:v>
                </c:pt>
                <c:pt idx="1917">
                  <c:v>0.70499999999999996</c:v>
                </c:pt>
                <c:pt idx="1918">
                  <c:v>0.72299999999999998</c:v>
                </c:pt>
                <c:pt idx="1919">
                  <c:v>0.72799999999999998</c:v>
                </c:pt>
                <c:pt idx="1920">
                  <c:v>0.69899999999999995</c:v>
                </c:pt>
                <c:pt idx="1921">
                  <c:v>0.69899999999999995</c:v>
                </c:pt>
                <c:pt idx="1922">
                  <c:v>0.71699999999999997</c:v>
                </c:pt>
                <c:pt idx="1923">
                  <c:v>0.71</c:v>
                </c:pt>
                <c:pt idx="1924">
                  <c:v>0.69699999999999995</c:v>
                </c:pt>
                <c:pt idx="1925">
                  <c:v>0.70599999999999996</c:v>
                </c:pt>
                <c:pt idx="1926">
                  <c:v>0.74299999999999999</c:v>
                </c:pt>
                <c:pt idx="1927">
                  <c:v>0.70699999999999996</c:v>
                </c:pt>
                <c:pt idx="1928">
                  <c:v>0.71099999999999997</c:v>
                </c:pt>
                <c:pt idx="1929">
                  <c:v>0.69</c:v>
                </c:pt>
                <c:pt idx="1930">
                  <c:v>0.70899999999999996</c:v>
                </c:pt>
                <c:pt idx="1931">
                  <c:v>0.73699999999999999</c:v>
                </c:pt>
                <c:pt idx="1932">
                  <c:v>0.70699999999999996</c:v>
                </c:pt>
                <c:pt idx="1933">
                  <c:v>0.69599999999999995</c:v>
                </c:pt>
                <c:pt idx="1934">
                  <c:v>0.70499999999999996</c:v>
                </c:pt>
                <c:pt idx="1935">
                  <c:v>0.69299999999999995</c:v>
                </c:pt>
                <c:pt idx="1936">
                  <c:v>0.77100000000000002</c:v>
                </c:pt>
                <c:pt idx="1937">
                  <c:v>0.71</c:v>
                </c:pt>
                <c:pt idx="1938">
                  <c:v>0.76600000000000001</c:v>
                </c:pt>
                <c:pt idx="1939">
                  <c:v>0.72899999999999998</c:v>
                </c:pt>
                <c:pt idx="1940">
                  <c:v>0.78800000000000003</c:v>
                </c:pt>
                <c:pt idx="1941">
                  <c:v>0.73099999999999998</c:v>
                </c:pt>
                <c:pt idx="1942">
                  <c:v>0.7</c:v>
                </c:pt>
                <c:pt idx="1943">
                  <c:v>0.71899999999999997</c:v>
                </c:pt>
                <c:pt idx="1944">
                  <c:v>0.71199999999999997</c:v>
                </c:pt>
                <c:pt idx="1945">
                  <c:v>0.73199999999999998</c:v>
                </c:pt>
                <c:pt idx="1946">
                  <c:v>0.71799999999999997</c:v>
                </c:pt>
                <c:pt idx="1947">
                  <c:v>0.70599999999999996</c:v>
                </c:pt>
                <c:pt idx="1948">
                  <c:v>0.70899999999999996</c:v>
                </c:pt>
                <c:pt idx="1949">
                  <c:v>0.72</c:v>
                </c:pt>
                <c:pt idx="1950">
                  <c:v>0.73299999999999998</c:v>
                </c:pt>
                <c:pt idx="1951">
                  <c:v>0.70399999999999996</c:v>
                </c:pt>
                <c:pt idx="1952">
                  <c:v>0.76900000000000002</c:v>
                </c:pt>
                <c:pt idx="1953">
                  <c:v>0.74099999999999999</c:v>
                </c:pt>
                <c:pt idx="1954">
                  <c:v>0.70799999999999996</c:v>
                </c:pt>
                <c:pt idx="1955">
                  <c:v>0.70399999999999996</c:v>
                </c:pt>
                <c:pt idx="1956">
                  <c:v>0.68700000000000006</c:v>
                </c:pt>
                <c:pt idx="1957">
                  <c:v>0.77400000000000002</c:v>
                </c:pt>
                <c:pt idx="1958">
                  <c:v>0.73599999999999999</c:v>
                </c:pt>
                <c:pt idx="1959">
                  <c:v>0.72199999999999998</c:v>
                </c:pt>
                <c:pt idx="1960">
                  <c:v>0.76600000000000001</c:v>
                </c:pt>
                <c:pt idx="1961">
                  <c:v>0.751</c:v>
                </c:pt>
                <c:pt idx="1962">
                  <c:v>0.70399999999999996</c:v>
                </c:pt>
                <c:pt idx="1963">
                  <c:v>0.747</c:v>
                </c:pt>
                <c:pt idx="1964">
                  <c:v>0.70499999999999996</c:v>
                </c:pt>
                <c:pt idx="1965">
                  <c:v>0.69699999999999995</c:v>
                </c:pt>
                <c:pt idx="1966">
                  <c:v>0.71099999999999997</c:v>
                </c:pt>
                <c:pt idx="1967">
                  <c:v>0.69</c:v>
                </c:pt>
                <c:pt idx="1968">
                  <c:v>0.73599999999999999</c:v>
                </c:pt>
                <c:pt idx="1969">
                  <c:v>0.70299999999999996</c:v>
                </c:pt>
                <c:pt idx="1970">
                  <c:v>0.72299999999999998</c:v>
                </c:pt>
                <c:pt idx="1971">
                  <c:v>0.70799999999999996</c:v>
                </c:pt>
                <c:pt idx="1972">
                  <c:v>0.73299999999999998</c:v>
                </c:pt>
                <c:pt idx="1973">
                  <c:v>0.71799999999999997</c:v>
                </c:pt>
                <c:pt idx="1974">
                  <c:v>0.70599999999999996</c:v>
                </c:pt>
                <c:pt idx="1975">
                  <c:v>0.69699999999999995</c:v>
                </c:pt>
                <c:pt idx="1976">
                  <c:v>0.72</c:v>
                </c:pt>
                <c:pt idx="1977">
                  <c:v>0.72</c:v>
                </c:pt>
                <c:pt idx="1978">
                  <c:v>0.70799999999999996</c:v>
                </c:pt>
                <c:pt idx="1979">
                  <c:v>0.68600000000000005</c:v>
                </c:pt>
                <c:pt idx="1980">
                  <c:v>0.72799999999999998</c:v>
                </c:pt>
                <c:pt idx="1981">
                  <c:v>0.70399999999999996</c:v>
                </c:pt>
                <c:pt idx="1982">
                  <c:v>0.76100000000000001</c:v>
                </c:pt>
                <c:pt idx="1983">
                  <c:v>0.70899999999999996</c:v>
                </c:pt>
                <c:pt idx="1984">
                  <c:v>0.73</c:v>
                </c:pt>
                <c:pt idx="1985">
                  <c:v>0.745</c:v>
                </c:pt>
                <c:pt idx="1986">
                  <c:v>0.69199999999999995</c:v>
                </c:pt>
                <c:pt idx="1987">
                  <c:v>0.71</c:v>
                </c:pt>
                <c:pt idx="1988">
                  <c:v>0.76</c:v>
                </c:pt>
                <c:pt idx="1989">
                  <c:v>0.68700000000000006</c:v>
                </c:pt>
                <c:pt idx="1990">
                  <c:v>0.70499999999999996</c:v>
                </c:pt>
                <c:pt idx="1991">
                  <c:v>0.70699999999999996</c:v>
                </c:pt>
                <c:pt idx="1992">
                  <c:v>0.70799999999999996</c:v>
                </c:pt>
                <c:pt idx="1993">
                  <c:v>0.70799999999999996</c:v>
                </c:pt>
                <c:pt idx="1994">
                  <c:v>0.76400000000000001</c:v>
                </c:pt>
                <c:pt idx="1995">
                  <c:v>0.75900000000000001</c:v>
                </c:pt>
                <c:pt idx="1996">
                  <c:v>0.71299999999999997</c:v>
                </c:pt>
                <c:pt idx="1997">
                  <c:v>0.70699999999999996</c:v>
                </c:pt>
                <c:pt idx="1998">
                  <c:v>0.748</c:v>
                </c:pt>
                <c:pt idx="1999">
                  <c:v>0.71099999999999997</c:v>
                </c:pt>
                <c:pt idx="2000">
                  <c:v>0.71799999999999997</c:v>
                </c:pt>
                <c:pt idx="2001">
                  <c:v>0.71099999999999997</c:v>
                </c:pt>
                <c:pt idx="2002">
                  <c:v>0.69499999999999995</c:v>
                </c:pt>
                <c:pt idx="2003">
                  <c:v>0.73599999999999999</c:v>
                </c:pt>
                <c:pt idx="2004">
                  <c:v>0.70799999999999996</c:v>
                </c:pt>
                <c:pt idx="2005">
                  <c:v>0.73799999999999999</c:v>
                </c:pt>
                <c:pt idx="2006">
                  <c:v>0.72499999999999998</c:v>
                </c:pt>
                <c:pt idx="2007">
                  <c:v>0.76200000000000001</c:v>
                </c:pt>
                <c:pt idx="2008">
                  <c:v>0.69299999999999995</c:v>
                </c:pt>
                <c:pt idx="2009">
                  <c:v>0.71299999999999997</c:v>
                </c:pt>
                <c:pt idx="2010">
                  <c:v>0.70499999999999996</c:v>
                </c:pt>
                <c:pt idx="2011">
                  <c:v>0.70799999999999996</c:v>
                </c:pt>
                <c:pt idx="2012">
                  <c:v>0.7</c:v>
                </c:pt>
                <c:pt idx="2013">
                  <c:v>0.754</c:v>
                </c:pt>
                <c:pt idx="2014">
                  <c:v>0.71099999999999997</c:v>
                </c:pt>
                <c:pt idx="2015">
                  <c:v>0.70899999999999996</c:v>
                </c:pt>
                <c:pt idx="2016">
                  <c:v>0.68700000000000006</c:v>
                </c:pt>
                <c:pt idx="2017">
                  <c:v>0.71699999999999997</c:v>
                </c:pt>
                <c:pt idx="2018">
                  <c:v>0.72799999999999998</c:v>
                </c:pt>
                <c:pt idx="2019">
                  <c:v>0.68899999999999995</c:v>
                </c:pt>
                <c:pt idx="2020">
                  <c:v>0.70699999999999996</c:v>
                </c:pt>
                <c:pt idx="2021">
                  <c:v>0.71399999999999997</c:v>
                </c:pt>
                <c:pt idx="2022">
                  <c:v>0.70599999999999996</c:v>
                </c:pt>
                <c:pt idx="2023">
                  <c:v>0.68700000000000006</c:v>
                </c:pt>
                <c:pt idx="2024">
                  <c:v>0.72599999999999998</c:v>
                </c:pt>
                <c:pt idx="2025">
                  <c:v>0.73699999999999999</c:v>
                </c:pt>
                <c:pt idx="2026">
                  <c:v>0.73199999999999998</c:v>
                </c:pt>
                <c:pt idx="2027">
                  <c:v>0.70699999999999996</c:v>
                </c:pt>
                <c:pt idx="2028">
                  <c:v>0.749</c:v>
                </c:pt>
                <c:pt idx="2029">
                  <c:v>0.72399999999999998</c:v>
                </c:pt>
                <c:pt idx="2030">
                  <c:v>0.77400000000000002</c:v>
                </c:pt>
                <c:pt idx="2031">
                  <c:v>0.74199999999999999</c:v>
                </c:pt>
                <c:pt idx="2032">
                  <c:v>0.82399999999999995</c:v>
                </c:pt>
                <c:pt idx="2033">
                  <c:v>0.70399999999999996</c:v>
                </c:pt>
                <c:pt idx="2034">
                  <c:v>0.69299999999999995</c:v>
                </c:pt>
                <c:pt idx="2035">
                  <c:v>0.72599999999999998</c:v>
                </c:pt>
                <c:pt idx="2036">
                  <c:v>0.71</c:v>
                </c:pt>
                <c:pt idx="2037">
                  <c:v>0.68700000000000006</c:v>
                </c:pt>
                <c:pt idx="2038">
                  <c:v>0.71199999999999997</c:v>
                </c:pt>
                <c:pt idx="2039">
                  <c:v>0.70599999999999996</c:v>
                </c:pt>
                <c:pt idx="2040">
                  <c:v>0.76600000000000001</c:v>
                </c:pt>
                <c:pt idx="2041">
                  <c:v>0.70399999999999996</c:v>
                </c:pt>
                <c:pt idx="2042">
                  <c:v>0.69699999999999995</c:v>
                </c:pt>
                <c:pt idx="2043">
                  <c:v>0.71199999999999997</c:v>
                </c:pt>
                <c:pt idx="2044">
                  <c:v>0.71</c:v>
                </c:pt>
                <c:pt idx="2045">
                  <c:v>0.70899999999999996</c:v>
                </c:pt>
                <c:pt idx="2046">
                  <c:v>0.76700000000000002</c:v>
                </c:pt>
                <c:pt idx="2047">
                  <c:v>0.71599999999999997</c:v>
                </c:pt>
                <c:pt idx="2048">
                  <c:v>0.70299999999999996</c:v>
                </c:pt>
                <c:pt idx="2049">
                  <c:v>0.68700000000000006</c:v>
                </c:pt>
                <c:pt idx="2050">
                  <c:v>0.71599999999999997</c:v>
                </c:pt>
                <c:pt idx="2051">
                  <c:v>0.71199999999999997</c:v>
                </c:pt>
                <c:pt idx="2052">
                  <c:v>0.69299999999999995</c:v>
                </c:pt>
                <c:pt idx="2053">
                  <c:v>0.69099999999999995</c:v>
                </c:pt>
                <c:pt idx="2054">
                  <c:v>0.7</c:v>
                </c:pt>
                <c:pt idx="2055">
                  <c:v>0.68600000000000005</c:v>
                </c:pt>
                <c:pt idx="2056">
                  <c:v>0.72399999999999998</c:v>
                </c:pt>
                <c:pt idx="2057">
                  <c:v>0.73</c:v>
                </c:pt>
                <c:pt idx="2058">
                  <c:v>0.72199999999999998</c:v>
                </c:pt>
                <c:pt idx="2059">
                  <c:v>0.70799999999999996</c:v>
                </c:pt>
                <c:pt idx="2060">
                  <c:v>0.75700000000000001</c:v>
                </c:pt>
                <c:pt idx="2061">
                  <c:v>0.70399999999999996</c:v>
                </c:pt>
                <c:pt idx="2062">
                  <c:v>0.70499999999999996</c:v>
                </c:pt>
                <c:pt idx="2063">
                  <c:v>0.71499999999999997</c:v>
                </c:pt>
                <c:pt idx="2064">
                  <c:v>0.68700000000000006</c:v>
                </c:pt>
                <c:pt idx="2065">
                  <c:v>0.71399999999999997</c:v>
                </c:pt>
                <c:pt idx="2066">
                  <c:v>0.69099999999999995</c:v>
                </c:pt>
                <c:pt idx="2067">
                  <c:v>0.72899999999999998</c:v>
                </c:pt>
                <c:pt idx="2068">
                  <c:v>0.71099999999999997</c:v>
                </c:pt>
                <c:pt idx="2069">
                  <c:v>0.70799999999999996</c:v>
                </c:pt>
                <c:pt idx="2070">
                  <c:v>0.71399999999999997</c:v>
                </c:pt>
                <c:pt idx="2071">
                  <c:v>0.70799999999999996</c:v>
                </c:pt>
                <c:pt idx="2072">
                  <c:v>0.72599999999999998</c:v>
                </c:pt>
                <c:pt idx="2073">
                  <c:v>0.75900000000000001</c:v>
                </c:pt>
                <c:pt idx="2074">
                  <c:v>0.75700000000000001</c:v>
                </c:pt>
                <c:pt idx="2075">
                  <c:v>0.72199999999999998</c:v>
                </c:pt>
                <c:pt idx="2076">
                  <c:v>0.77200000000000002</c:v>
                </c:pt>
                <c:pt idx="2077">
                  <c:v>0.77800000000000002</c:v>
                </c:pt>
                <c:pt idx="2078">
                  <c:v>0.73099999999999998</c:v>
                </c:pt>
                <c:pt idx="2079">
                  <c:v>0.70499999999999996</c:v>
                </c:pt>
                <c:pt idx="2080">
                  <c:v>0.70199999999999996</c:v>
                </c:pt>
                <c:pt idx="2081">
                  <c:v>0.754</c:v>
                </c:pt>
                <c:pt idx="2082">
                  <c:v>0.70199999999999996</c:v>
                </c:pt>
                <c:pt idx="2083">
                  <c:v>0.70599999999999996</c:v>
                </c:pt>
                <c:pt idx="2084">
                  <c:v>0.70799999999999996</c:v>
                </c:pt>
                <c:pt idx="2085">
                  <c:v>0.70399999999999996</c:v>
                </c:pt>
                <c:pt idx="2086">
                  <c:v>0.69199999999999995</c:v>
                </c:pt>
                <c:pt idx="2087">
                  <c:v>0.73</c:v>
                </c:pt>
                <c:pt idx="2088">
                  <c:v>0.749</c:v>
                </c:pt>
                <c:pt idx="2089">
                  <c:v>0.71</c:v>
                </c:pt>
                <c:pt idx="2090">
                  <c:v>0.71599999999999997</c:v>
                </c:pt>
                <c:pt idx="2091">
                  <c:v>0.70799999999999996</c:v>
                </c:pt>
                <c:pt idx="2092">
                  <c:v>0.72599999999999998</c:v>
                </c:pt>
                <c:pt idx="2093">
                  <c:v>0.72199999999999998</c:v>
                </c:pt>
                <c:pt idx="2094">
                  <c:v>0.71599999999999997</c:v>
                </c:pt>
                <c:pt idx="2095">
                  <c:v>0.73599999999999999</c:v>
                </c:pt>
                <c:pt idx="2096">
                  <c:v>0.76400000000000001</c:v>
                </c:pt>
                <c:pt idx="2097">
                  <c:v>0.73199999999999998</c:v>
                </c:pt>
                <c:pt idx="2098">
                  <c:v>0.72499999999999998</c:v>
                </c:pt>
                <c:pt idx="2099">
                  <c:v>0.74099999999999999</c:v>
                </c:pt>
                <c:pt idx="2100">
                  <c:v>0.749</c:v>
                </c:pt>
                <c:pt idx="2101">
                  <c:v>0.71</c:v>
                </c:pt>
                <c:pt idx="2102">
                  <c:v>0.69799999999999995</c:v>
                </c:pt>
                <c:pt idx="2103">
                  <c:v>0.79</c:v>
                </c:pt>
                <c:pt idx="2104">
                  <c:v>0.70799999999999996</c:v>
                </c:pt>
                <c:pt idx="2105">
                  <c:v>0.70599999999999996</c:v>
                </c:pt>
                <c:pt idx="2106">
                  <c:v>0.75</c:v>
                </c:pt>
                <c:pt idx="2107">
                  <c:v>0.74399999999999999</c:v>
                </c:pt>
                <c:pt idx="2108">
                  <c:v>0.72</c:v>
                </c:pt>
                <c:pt idx="2109">
                  <c:v>0.72499999999999998</c:v>
                </c:pt>
                <c:pt idx="2110">
                  <c:v>0.71</c:v>
                </c:pt>
                <c:pt idx="2111">
                  <c:v>0.72799999999999998</c:v>
                </c:pt>
                <c:pt idx="2112">
                  <c:v>0.77100000000000002</c:v>
                </c:pt>
                <c:pt idx="2113">
                  <c:v>0.69099999999999995</c:v>
                </c:pt>
                <c:pt idx="2114">
                  <c:v>0.70399999999999996</c:v>
                </c:pt>
                <c:pt idx="2115">
                  <c:v>0.7</c:v>
                </c:pt>
                <c:pt idx="2116">
                  <c:v>0.71</c:v>
                </c:pt>
                <c:pt idx="2117">
                  <c:v>0.70199999999999996</c:v>
                </c:pt>
                <c:pt idx="2118">
                  <c:v>0.76600000000000001</c:v>
                </c:pt>
                <c:pt idx="2119">
                  <c:v>0.73499999999999999</c:v>
                </c:pt>
                <c:pt idx="2120">
                  <c:v>0.748</c:v>
                </c:pt>
                <c:pt idx="2121">
                  <c:v>0.746</c:v>
                </c:pt>
                <c:pt idx="2122">
                  <c:v>0.71599999999999997</c:v>
                </c:pt>
                <c:pt idx="2123">
                  <c:v>0.73499999999999999</c:v>
                </c:pt>
                <c:pt idx="2124">
                  <c:v>0.749</c:v>
                </c:pt>
                <c:pt idx="2125">
                  <c:v>0.70599999999999996</c:v>
                </c:pt>
                <c:pt idx="2126">
                  <c:v>0.70599999999999996</c:v>
                </c:pt>
                <c:pt idx="2127">
                  <c:v>0.70699999999999996</c:v>
                </c:pt>
                <c:pt idx="2128">
                  <c:v>0.77200000000000002</c:v>
                </c:pt>
                <c:pt idx="2129">
                  <c:v>0.70899999999999996</c:v>
                </c:pt>
                <c:pt idx="2130">
                  <c:v>0.71099999999999997</c:v>
                </c:pt>
                <c:pt idx="2131">
                  <c:v>0.70499999999999996</c:v>
                </c:pt>
                <c:pt idx="2132">
                  <c:v>0.74099999999999999</c:v>
                </c:pt>
                <c:pt idx="2133">
                  <c:v>0.69299999999999995</c:v>
                </c:pt>
                <c:pt idx="2134">
                  <c:v>0.68300000000000005</c:v>
                </c:pt>
                <c:pt idx="2135">
                  <c:v>0.72</c:v>
                </c:pt>
                <c:pt idx="2136">
                  <c:v>0.70699999999999996</c:v>
                </c:pt>
                <c:pt idx="2137">
                  <c:v>0.69799999999999995</c:v>
                </c:pt>
                <c:pt idx="2138">
                  <c:v>0.71299999999999997</c:v>
                </c:pt>
                <c:pt idx="2139">
                  <c:v>0.70299999999999996</c:v>
                </c:pt>
                <c:pt idx="2140">
                  <c:v>0.70299999999999996</c:v>
                </c:pt>
                <c:pt idx="2141">
                  <c:v>0.71</c:v>
                </c:pt>
                <c:pt idx="2142">
                  <c:v>0.68700000000000006</c:v>
                </c:pt>
                <c:pt idx="2143">
                  <c:v>0.73299999999999998</c:v>
                </c:pt>
                <c:pt idx="2144">
                  <c:v>0.77200000000000002</c:v>
                </c:pt>
                <c:pt idx="2145">
                  <c:v>0.752</c:v>
                </c:pt>
                <c:pt idx="2146">
                  <c:v>0.74</c:v>
                </c:pt>
                <c:pt idx="2147">
                  <c:v>0.74399999999999999</c:v>
                </c:pt>
                <c:pt idx="2148">
                  <c:v>0.70199999999999996</c:v>
                </c:pt>
                <c:pt idx="2149">
                  <c:v>0.68700000000000006</c:v>
                </c:pt>
                <c:pt idx="2150">
                  <c:v>0.69599999999999995</c:v>
                </c:pt>
                <c:pt idx="2151">
                  <c:v>0.71499999999999997</c:v>
                </c:pt>
                <c:pt idx="2152">
                  <c:v>0.70199999999999996</c:v>
                </c:pt>
                <c:pt idx="2153">
                  <c:v>0.68300000000000005</c:v>
                </c:pt>
                <c:pt idx="2154">
                  <c:v>0.73299999999999998</c:v>
                </c:pt>
                <c:pt idx="2155">
                  <c:v>0.68200000000000005</c:v>
                </c:pt>
                <c:pt idx="2156">
                  <c:v>0.70399999999999996</c:v>
                </c:pt>
                <c:pt idx="2157">
                  <c:v>0.70099999999999996</c:v>
                </c:pt>
                <c:pt idx="2158">
                  <c:v>0.68300000000000005</c:v>
                </c:pt>
                <c:pt idx="2159">
                  <c:v>0.74199999999999999</c:v>
                </c:pt>
                <c:pt idx="2160">
                  <c:v>0.746</c:v>
                </c:pt>
                <c:pt idx="2161">
                  <c:v>0.70799999999999996</c:v>
                </c:pt>
                <c:pt idx="2162">
                  <c:v>0.74099999999999999</c:v>
                </c:pt>
                <c:pt idx="2163">
                  <c:v>0.7</c:v>
                </c:pt>
                <c:pt idx="2164">
                  <c:v>0.70899999999999996</c:v>
                </c:pt>
                <c:pt idx="2165">
                  <c:v>0.71</c:v>
                </c:pt>
                <c:pt idx="2166">
                  <c:v>0.76500000000000001</c:v>
                </c:pt>
                <c:pt idx="2167">
                  <c:v>0.73499999999999999</c:v>
                </c:pt>
                <c:pt idx="2168">
                  <c:v>0.71099999999999997</c:v>
                </c:pt>
                <c:pt idx="2169">
                  <c:v>0.73499999999999999</c:v>
                </c:pt>
                <c:pt idx="2170">
                  <c:v>0.749</c:v>
                </c:pt>
                <c:pt idx="2171">
                  <c:v>0.70699999999999996</c:v>
                </c:pt>
                <c:pt idx="2172">
                  <c:v>0.73299999999999998</c:v>
                </c:pt>
                <c:pt idx="2173">
                  <c:v>0.68600000000000005</c:v>
                </c:pt>
                <c:pt idx="2174">
                  <c:v>0.75900000000000001</c:v>
                </c:pt>
                <c:pt idx="2175">
                  <c:v>0.73599999999999999</c:v>
                </c:pt>
                <c:pt idx="2176">
                  <c:v>0.68400000000000005</c:v>
                </c:pt>
                <c:pt idx="2177">
                  <c:v>0.70699999999999996</c:v>
                </c:pt>
                <c:pt idx="2178">
                  <c:v>0.74</c:v>
                </c:pt>
                <c:pt idx="2179">
                  <c:v>0.749</c:v>
                </c:pt>
                <c:pt idx="2180">
                  <c:v>0.74099999999999999</c:v>
                </c:pt>
                <c:pt idx="2181">
                  <c:v>0.68200000000000005</c:v>
                </c:pt>
                <c:pt idx="2182">
                  <c:v>0.70599999999999996</c:v>
                </c:pt>
                <c:pt idx="2183">
                  <c:v>0.69599999999999995</c:v>
                </c:pt>
                <c:pt idx="2184">
                  <c:v>0.69699999999999995</c:v>
                </c:pt>
                <c:pt idx="2185">
                  <c:v>0.72199999999999998</c:v>
                </c:pt>
                <c:pt idx="2186">
                  <c:v>0.70499999999999996</c:v>
                </c:pt>
                <c:pt idx="2187">
                  <c:v>0.71699999999999997</c:v>
                </c:pt>
                <c:pt idx="2188">
                  <c:v>0.74</c:v>
                </c:pt>
                <c:pt idx="2189">
                  <c:v>0.70399999999999996</c:v>
                </c:pt>
                <c:pt idx="2190">
                  <c:v>0.76500000000000001</c:v>
                </c:pt>
                <c:pt idx="2191">
                  <c:v>0.69099999999999995</c:v>
                </c:pt>
                <c:pt idx="2192">
                  <c:v>0.73</c:v>
                </c:pt>
                <c:pt idx="2193">
                  <c:v>0.71799999999999997</c:v>
                </c:pt>
                <c:pt idx="2194">
                  <c:v>0.746</c:v>
                </c:pt>
                <c:pt idx="2195">
                  <c:v>0.71099999999999997</c:v>
                </c:pt>
                <c:pt idx="2196">
                  <c:v>0.69199999999999995</c:v>
                </c:pt>
                <c:pt idx="2197">
                  <c:v>0.73499999999999999</c:v>
                </c:pt>
                <c:pt idx="2198">
                  <c:v>0.75</c:v>
                </c:pt>
                <c:pt idx="2199">
                  <c:v>0.72799999999999998</c:v>
                </c:pt>
                <c:pt idx="2200">
                  <c:v>0.75</c:v>
                </c:pt>
                <c:pt idx="2201">
                  <c:v>0.69799999999999995</c:v>
                </c:pt>
                <c:pt idx="2202">
                  <c:v>0.71199999999999997</c:v>
                </c:pt>
                <c:pt idx="2203">
                  <c:v>0.70499999999999996</c:v>
                </c:pt>
                <c:pt idx="2204">
                  <c:v>0.76900000000000002</c:v>
                </c:pt>
                <c:pt idx="2205">
                  <c:v>0.74099999999999999</c:v>
                </c:pt>
                <c:pt idx="2206">
                  <c:v>0.70899999999999996</c:v>
                </c:pt>
                <c:pt idx="2207">
                  <c:v>0.71199999999999997</c:v>
                </c:pt>
                <c:pt idx="2208">
                  <c:v>0.73699999999999999</c:v>
                </c:pt>
                <c:pt idx="2209">
                  <c:v>0.69699999999999995</c:v>
                </c:pt>
                <c:pt idx="2210">
                  <c:v>0.70399999999999996</c:v>
                </c:pt>
                <c:pt idx="2211">
                  <c:v>0.72</c:v>
                </c:pt>
                <c:pt idx="2212">
                  <c:v>0.72899999999999998</c:v>
                </c:pt>
                <c:pt idx="2213">
                  <c:v>0.72499999999999998</c:v>
                </c:pt>
                <c:pt idx="2214">
                  <c:v>0.755</c:v>
                </c:pt>
                <c:pt idx="2215">
                  <c:v>0.76700000000000002</c:v>
                </c:pt>
                <c:pt idx="2216">
                  <c:v>0.76500000000000001</c:v>
                </c:pt>
                <c:pt idx="2217">
                  <c:v>0.73099999999999998</c:v>
                </c:pt>
                <c:pt idx="2218">
                  <c:v>0.77100000000000002</c:v>
                </c:pt>
                <c:pt idx="2219">
                  <c:v>0.746</c:v>
                </c:pt>
                <c:pt idx="2220">
                  <c:v>0.70199999999999996</c:v>
                </c:pt>
                <c:pt idx="2221">
                  <c:v>0.74299999999999999</c:v>
                </c:pt>
                <c:pt idx="2222">
                  <c:v>0.70899999999999996</c:v>
                </c:pt>
                <c:pt idx="2223">
                  <c:v>0.79100000000000004</c:v>
                </c:pt>
                <c:pt idx="2224">
                  <c:v>0.69599999999999995</c:v>
                </c:pt>
                <c:pt idx="2225">
                  <c:v>0.73599999999999999</c:v>
                </c:pt>
                <c:pt idx="2226">
                  <c:v>0.73799999999999999</c:v>
                </c:pt>
                <c:pt idx="2227">
                  <c:v>0.73499999999999999</c:v>
                </c:pt>
                <c:pt idx="2228">
                  <c:v>0.72099999999999997</c:v>
                </c:pt>
                <c:pt idx="2229">
                  <c:v>0.73599999999999999</c:v>
                </c:pt>
                <c:pt idx="2230">
                  <c:v>0.71599999999999997</c:v>
                </c:pt>
                <c:pt idx="2231">
                  <c:v>0.755</c:v>
                </c:pt>
                <c:pt idx="2232">
                  <c:v>0.72499999999999998</c:v>
                </c:pt>
                <c:pt idx="2233">
                  <c:v>0.74099999999999999</c:v>
                </c:pt>
                <c:pt idx="2234">
                  <c:v>0.71499999999999997</c:v>
                </c:pt>
                <c:pt idx="2235">
                  <c:v>0.74199999999999999</c:v>
                </c:pt>
                <c:pt idx="2236">
                  <c:v>0.70399999999999996</c:v>
                </c:pt>
                <c:pt idx="2237">
                  <c:v>0.74299999999999999</c:v>
                </c:pt>
                <c:pt idx="2238">
                  <c:v>0.72199999999999998</c:v>
                </c:pt>
                <c:pt idx="2239">
                  <c:v>0.77800000000000002</c:v>
                </c:pt>
                <c:pt idx="2240">
                  <c:v>0.72</c:v>
                </c:pt>
                <c:pt idx="2241">
                  <c:v>0.75600000000000001</c:v>
                </c:pt>
                <c:pt idx="2242">
                  <c:v>0.72299999999999998</c:v>
                </c:pt>
                <c:pt idx="2243">
                  <c:v>0.748</c:v>
                </c:pt>
                <c:pt idx="2244">
                  <c:v>0.7</c:v>
                </c:pt>
                <c:pt idx="2245">
                  <c:v>0.73899999999999999</c:v>
                </c:pt>
                <c:pt idx="2246">
                  <c:v>0.747</c:v>
                </c:pt>
                <c:pt idx="2247">
                  <c:v>0.70299999999999996</c:v>
                </c:pt>
                <c:pt idx="2248">
                  <c:v>0.73599999999999999</c:v>
                </c:pt>
                <c:pt idx="2249">
                  <c:v>0.72699999999999998</c:v>
                </c:pt>
                <c:pt idx="2250">
                  <c:v>0.7</c:v>
                </c:pt>
                <c:pt idx="2251">
                  <c:v>0.77400000000000002</c:v>
                </c:pt>
                <c:pt idx="2252">
                  <c:v>0.75900000000000001</c:v>
                </c:pt>
                <c:pt idx="2253">
                  <c:v>0.69099999999999995</c:v>
                </c:pt>
                <c:pt idx="2254">
                  <c:v>0.72499999999999998</c:v>
                </c:pt>
                <c:pt idx="2255">
                  <c:v>0.73499999999999999</c:v>
                </c:pt>
                <c:pt idx="2256">
                  <c:v>0.69</c:v>
                </c:pt>
                <c:pt idx="2257">
                  <c:v>0.70199999999999996</c:v>
                </c:pt>
                <c:pt idx="2258">
                  <c:v>0.752</c:v>
                </c:pt>
                <c:pt idx="2259">
                  <c:v>0.74299999999999999</c:v>
                </c:pt>
                <c:pt idx="2260">
                  <c:v>0.69899999999999995</c:v>
                </c:pt>
                <c:pt idx="2261">
                  <c:v>0.68899999999999995</c:v>
                </c:pt>
                <c:pt idx="2262">
                  <c:v>0.72</c:v>
                </c:pt>
                <c:pt idx="2263">
                  <c:v>0.70199999999999996</c:v>
                </c:pt>
                <c:pt idx="2264">
                  <c:v>0.73299999999999998</c:v>
                </c:pt>
                <c:pt idx="2265">
                  <c:v>0.77400000000000002</c:v>
                </c:pt>
                <c:pt idx="2266">
                  <c:v>0.76700000000000002</c:v>
                </c:pt>
                <c:pt idx="2267">
                  <c:v>0.69899999999999995</c:v>
                </c:pt>
                <c:pt idx="2268">
                  <c:v>0.69799999999999995</c:v>
                </c:pt>
                <c:pt idx="2269">
                  <c:v>0.71199999999999997</c:v>
                </c:pt>
                <c:pt idx="2270">
                  <c:v>0.73799999999999999</c:v>
                </c:pt>
                <c:pt idx="2271">
                  <c:v>0.71599999999999997</c:v>
                </c:pt>
                <c:pt idx="2272">
                  <c:v>0.80400000000000005</c:v>
                </c:pt>
                <c:pt idx="2273">
                  <c:v>0.73699999999999999</c:v>
                </c:pt>
                <c:pt idx="2274">
                  <c:v>0.77300000000000002</c:v>
                </c:pt>
                <c:pt idx="2275">
                  <c:v>0.76900000000000002</c:v>
                </c:pt>
                <c:pt idx="2276">
                  <c:v>0.75600000000000001</c:v>
                </c:pt>
                <c:pt idx="2277">
                  <c:v>0.745</c:v>
                </c:pt>
                <c:pt idx="2278">
                  <c:v>0.78</c:v>
                </c:pt>
                <c:pt idx="2279">
                  <c:v>0.69199999999999995</c:v>
                </c:pt>
                <c:pt idx="2280">
                  <c:v>0.749</c:v>
                </c:pt>
                <c:pt idx="2281">
                  <c:v>0.754</c:v>
                </c:pt>
                <c:pt idx="2282">
                  <c:v>0.69</c:v>
                </c:pt>
                <c:pt idx="2283">
                  <c:v>0.747</c:v>
                </c:pt>
                <c:pt idx="2284">
                  <c:v>0.75</c:v>
                </c:pt>
                <c:pt idx="2285">
                  <c:v>0.70499999999999996</c:v>
                </c:pt>
                <c:pt idx="2286">
                  <c:v>0.77</c:v>
                </c:pt>
                <c:pt idx="2287">
                  <c:v>0.72499999999999998</c:v>
                </c:pt>
                <c:pt idx="2288">
                  <c:v>0.70799999999999996</c:v>
                </c:pt>
                <c:pt idx="2289">
                  <c:v>0.71</c:v>
                </c:pt>
                <c:pt idx="2290">
                  <c:v>0.72599999999999998</c:v>
                </c:pt>
                <c:pt idx="2291">
                  <c:v>0.77700000000000002</c:v>
                </c:pt>
                <c:pt idx="2292">
                  <c:v>0.71799999999999997</c:v>
                </c:pt>
                <c:pt idx="2293">
                  <c:v>0.71</c:v>
                </c:pt>
                <c:pt idx="2294">
                  <c:v>0.70399999999999996</c:v>
                </c:pt>
                <c:pt idx="2295">
                  <c:v>0.71099999999999997</c:v>
                </c:pt>
                <c:pt idx="2296">
                  <c:v>0.77800000000000002</c:v>
                </c:pt>
                <c:pt idx="2297">
                  <c:v>0.77300000000000002</c:v>
                </c:pt>
                <c:pt idx="2298">
                  <c:v>0.72299999999999998</c:v>
                </c:pt>
                <c:pt idx="2299">
                  <c:v>0.71399999999999997</c:v>
                </c:pt>
                <c:pt idx="2300">
                  <c:v>0.69799999999999995</c:v>
                </c:pt>
                <c:pt idx="2301">
                  <c:v>0.70299999999999996</c:v>
                </c:pt>
                <c:pt idx="2302">
                  <c:v>0.69799999999999995</c:v>
                </c:pt>
                <c:pt idx="2303">
                  <c:v>0.71199999999999997</c:v>
                </c:pt>
                <c:pt idx="2304">
                  <c:v>0.70399999999999996</c:v>
                </c:pt>
                <c:pt idx="2305">
                  <c:v>0.72199999999999998</c:v>
                </c:pt>
                <c:pt idx="2306">
                  <c:v>0.71699999999999997</c:v>
                </c:pt>
                <c:pt idx="2307">
                  <c:v>0.72499999999999998</c:v>
                </c:pt>
                <c:pt idx="2308">
                  <c:v>0.73699999999999999</c:v>
                </c:pt>
                <c:pt idx="2309">
                  <c:v>0.72599999999999998</c:v>
                </c:pt>
                <c:pt idx="2310">
                  <c:v>0.70299999999999996</c:v>
                </c:pt>
                <c:pt idx="2311">
                  <c:v>0.72199999999999998</c:v>
                </c:pt>
                <c:pt idx="2312">
                  <c:v>0.72299999999999998</c:v>
                </c:pt>
                <c:pt idx="2313">
                  <c:v>0.69699999999999995</c:v>
                </c:pt>
                <c:pt idx="2314">
                  <c:v>0.754</c:v>
                </c:pt>
                <c:pt idx="2315">
                  <c:v>0.68100000000000005</c:v>
                </c:pt>
                <c:pt idx="2316">
                  <c:v>0.71699999999999997</c:v>
                </c:pt>
                <c:pt idx="2317">
                  <c:v>0.71199999999999997</c:v>
                </c:pt>
                <c:pt idx="2318">
                  <c:v>0.75900000000000001</c:v>
                </c:pt>
                <c:pt idx="2319">
                  <c:v>0.753</c:v>
                </c:pt>
                <c:pt idx="2320">
                  <c:v>0.69599999999999995</c:v>
                </c:pt>
                <c:pt idx="2321">
                  <c:v>0.72499999999999998</c:v>
                </c:pt>
                <c:pt idx="2322">
                  <c:v>0.70699999999999996</c:v>
                </c:pt>
                <c:pt idx="2323">
                  <c:v>0.70899999999999996</c:v>
                </c:pt>
                <c:pt idx="2324">
                  <c:v>0.71399999999999997</c:v>
                </c:pt>
                <c:pt idx="2325">
                  <c:v>0.69699999999999995</c:v>
                </c:pt>
                <c:pt idx="2326">
                  <c:v>0.73699999999999999</c:v>
                </c:pt>
                <c:pt idx="2327">
                  <c:v>0.69699999999999995</c:v>
                </c:pt>
                <c:pt idx="2328">
                  <c:v>0.74199999999999999</c:v>
                </c:pt>
                <c:pt idx="2329">
                  <c:v>0.68799999999999994</c:v>
                </c:pt>
                <c:pt idx="2330">
                  <c:v>0.7</c:v>
                </c:pt>
                <c:pt idx="2331">
                  <c:v>0.71199999999999997</c:v>
                </c:pt>
                <c:pt idx="2332">
                  <c:v>0.69399999999999995</c:v>
                </c:pt>
                <c:pt idx="2333">
                  <c:v>0.70199999999999996</c:v>
                </c:pt>
                <c:pt idx="2334">
                  <c:v>0.72199999999999998</c:v>
                </c:pt>
                <c:pt idx="2335">
                  <c:v>0.70399999999999996</c:v>
                </c:pt>
                <c:pt idx="2336">
                  <c:v>0.70099999999999996</c:v>
                </c:pt>
                <c:pt idx="2337">
                  <c:v>0.72399999999999998</c:v>
                </c:pt>
                <c:pt idx="2338">
                  <c:v>0.70199999999999996</c:v>
                </c:pt>
                <c:pt idx="2339">
                  <c:v>0.74</c:v>
                </c:pt>
                <c:pt idx="2340">
                  <c:v>0.70499999999999996</c:v>
                </c:pt>
                <c:pt idx="2341">
                  <c:v>0.748</c:v>
                </c:pt>
                <c:pt idx="2342">
                  <c:v>0.68500000000000005</c:v>
                </c:pt>
                <c:pt idx="2343">
                  <c:v>0.72699999999999998</c:v>
                </c:pt>
                <c:pt idx="2344">
                  <c:v>0.69599999999999995</c:v>
                </c:pt>
                <c:pt idx="2345">
                  <c:v>0.72899999999999998</c:v>
                </c:pt>
                <c:pt idx="2346">
                  <c:v>0.70599999999999996</c:v>
                </c:pt>
                <c:pt idx="2347">
                  <c:v>0.74</c:v>
                </c:pt>
                <c:pt idx="2348">
                  <c:v>0.68200000000000005</c:v>
                </c:pt>
                <c:pt idx="2349">
                  <c:v>0.69199999999999995</c:v>
                </c:pt>
                <c:pt idx="2350">
                  <c:v>0.77100000000000002</c:v>
                </c:pt>
                <c:pt idx="2351">
                  <c:v>0.69399999999999995</c:v>
                </c:pt>
                <c:pt idx="2352">
                  <c:v>0.68200000000000005</c:v>
                </c:pt>
                <c:pt idx="2353">
                  <c:v>0.71799999999999997</c:v>
                </c:pt>
                <c:pt idx="2354">
                  <c:v>0.74399999999999999</c:v>
                </c:pt>
                <c:pt idx="2355">
                  <c:v>0.74199999999999999</c:v>
                </c:pt>
                <c:pt idx="2356">
                  <c:v>0.69</c:v>
                </c:pt>
                <c:pt idx="2357">
                  <c:v>0.72599999999999998</c:v>
                </c:pt>
                <c:pt idx="2358">
                  <c:v>0.753</c:v>
                </c:pt>
                <c:pt idx="2359">
                  <c:v>0.69099999999999995</c:v>
                </c:pt>
                <c:pt idx="2360">
                  <c:v>0.74199999999999999</c:v>
                </c:pt>
                <c:pt idx="2361">
                  <c:v>0.69799999999999995</c:v>
                </c:pt>
                <c:pt idx="2362">
                  <c:v>0.68899999999999995</c:v>
                </c:pt>
                <c:pt idx="2363">
                  <c:v>0.78700000000000003</c:v>
                </c:pt>
                <c:pt idx="2364">
                  <c:v>0.72899999999999998</c:v>
                </c:pt>
                <c:pt idx="2365">
                  <c:v>0.71</c:v>
                </c:pt>
                <c:pt idx="2366">
                  <c:v>0.73599999999999999</c:v>
                </c:pt>
                <c:pt idx="2367">
                  <c:v>0.71399999999999997</c:v>
                </c:pt>
                <c:pt idx="2368">
                  <c:v>0.754</c:v>
                </c:pt>
                <c:pt idx="2369">
                  <c:v>0.70799999999999996</c:v>
                </c:pt>
                <c:pt idx="2370">
                  <c:v>0.72499999999999998</c:v>
                </c:pt>
                <c:pt idx="2371">
                  <c:v>0.73399999999999999</c:v>
                </c:pt>
                <c:pt idx="2372">
                  <c:v>0.747</c:v>
                </c:pt>
                <c:pt idx="2373">
                  <c:v>0.72299999999999998</c:v>
                </c:pt>
                <c:pt idx="2374">
                  <c:v>0.70299999999999996</c:v>
                </c:pt>
                <c:pt idx="2375">
                  <c:v>0.77700000000000002</c:v>
                </c:pt>
                <c:pt idx="2376">
                  <c:v>0.78100000000000003</c:v>
                </c:pt>
                <c:pt idx="2377">
                  <c:v>0.69</c:v>
                </c:pt>
                <c:pt idx="2378">
                  <c:v>0.73799999999999999</c:v>
                </c:pt>
                <c:pt idx="2379">
                  <c:v>0.70299999999999996</c:v>
                </c:pt>
                <c:pt idx="2380">
                  <c:v>0.68400000000000005</c:v>
                </c:pt>
                <c:pt idx="2381">
                  <c:v>0.70399999999999996</c:v>
                </c:pt>
                <c:pt idx="2382">
                  <c:v>0.76700000000000002</c:v>
                </c:pt>
                <c:pt idx="2383">
                  <c:v>0.70699999999999996</c:v>
                </c:pt>
                <c:pt idx="2384">
                  <c:v>0.72499999999999998</c:v>
                </c:pt>
                <c:pt idx="2385">
                  <c:v>0.71499999999999997</c:v>
                </c:pt>
                <c:pt idx="2386">
                  <c:v>0.69499999999999995</c:v>
                </c:pt>
                <c:pt idx="2387">
                  <c:v>0.69299999999999995</c:v>
                </c:pt>
                <c:pt idx="2388">
                  <c:v>0.72099999999999997</c:v>
                </c:pt>
                <c:pt idx="2389">
                  <c:v>0.69199999999999995</c:v>
                </c:pt>
                <c:pt idx="2390">
                  <c:v>0.70199999999999996</c:v>
                </c:pt>
                <c:pt idx="2391">
                  <c:v>0.69299999999999995</c:v>
                </c:pt>
                <c:pt idx="2392">
                  <c:v>0.70899999999999996</c:v>
                </c:pt>
                <c:pt idx="2393">
                  <c:v>0.752</c:v>
                </c:pt>
                <c:pt idx="2394">
                  <c:v>0.745</c:v>
                </c:pt>
                <c:pt idx="2395">
                  <c:v>0.69699999999999995</c:v>
                </c:pt>
                <c:pt idx="2396">
                  <c:v>0.73799999999999999</c:v>
                </c:pt>
                <c:pt idx="2397">
                  <c:v>0.74199999999999999</c:v>
                </c:pt>
                <c:pt idx="2398">
                  <c:v>0.70499999999999996</c:v>
                </c:pt>
                <c:pt idx="2399">
                  <c:v>0.70799999999999996</c:v>
                </c:pt>
                <c:pt idx="2400">
                  <c:v>0.73599999999999999</c:v>
                </c:pt>
                <c:pt idx="2401">
                  <c:v>0.68500000000000005</c:v>
                </c:pt>
                <c:pt idx="2402">
                  <c:v>0.69899999999999995</c:v>
                </c:pt>
                <c:pt idx="2403">
                  <c:v>0.747</c:v>
                </c:pt>
                <c:pt idx="2404">
                  <c:v>0.749</c:v>
                </c:pt>
                <c:pt idx="2405">
                  <c:v>0.72199999999999998</c:v>
                </c:pt>
                <c:pt idx="2406">
                  <c:v>0.71399999999999997</c:v>
                </c:pt>
                <c:pt idx="2407">
                  <c:v>0.71199999999999997</c:v>
                </c:pt>
                <c:pt idx="2408">
                  <c:v>0.72499999999999998</c:v>
                </c:pt>
                <c:pt idx="2409">
                  <c:v>0.73299999999999998</c:v>
                </c:pt>
                <c:pt idx="2410">
                  <c:v>0.68100000000000005</c:v>
                </c:pt>
                <c:pt idx="2411">
                  <c:v>0.72899999999999998</c:v>
                </c:pt>
                <c:pt idx="2412">
                  <c:v>0.68899999999999995</c:v>
                </c:pt>
                <c:pt idx="2413">
                  <c:v>0.70799999999999996</c:v>
                </c:pt>
                <c:pt idx="2414">
                  <c:v>0.70199999999999996</c:v>
                </c:pt>
                <c:pt idx="2415">
                  <c:v>0.73399999999999999</c:v>
                </c:pt>
                <c:pt idx="2416">
                  <c:v>0.72599999999999998</c:v>
                </c:pt>
                <c:pt idx="2417">
                  <c:v>0.72599999999999998</c:v>
                </c:pt>
                <c:pt idx="2418">
                  <c:v>0.74</c:v>
                </c:pt>
                <c:pt idx="2419">
                  <c:v>0.69099999999999995</c:v>
                </c:pt>
                <c:pt idx="2420">
                  <c:v>0.69199999999999995</c:v>
                </c:pt>
                <c:pt idx="2421">
                  <c:v>0.72799999999999998</c:v>
                </c:pt>
                <c:pt idx="2422">
                  <c:v>0.69</c:v>
                </c:pt>
                <c:pt idx="2423">
                  <c:v>0.70399999999999996</c:v>
                </c:pt>
                <c:pt idx="2424">
                  <c:v>0.73199999999999998</c:v>
                </c:pt>
                <c:pt idx="2425">
                  <c:v>0.69199999999999995</c:v>
                </c:pt>
                <c:pt idx="2426">
                  <c:v>0.68500000000000005</c:v>
                </c:pt>
                <c:pt idx="2427">
                  <c:v>0.73</c:v>
                </c:pt>
                <c:pt idx="2428">
                  <c:v>0.79800000000000004</c:v>
                </c:pt>
                <c:pt idx="2429">
                  <c:v>0.75</c:v>
                </c:pt>
                <c:pt idx="2430">
                  <c:v>0.747</c:v>
                </c:pt>
                <c:pt idx="2431">
                  <c:v>0.72299999999999998</c:v>
                </c:pt>
                <c:pt idx="2432">
                  <c:v>0.746</c:v>
                </c:pt>
                <c:pt idx="2433">
                  <c:v>0.7</c:v>
                </c:pt>
                <c:pt idx="2434">
                  <c:v>0.71</c:v>
                </c:pt>
                <c:pt idx="2435">
                  <c:v>0.73</c:v>
                </c:pt>
                <c:pt idx="2436">
                  <c:v>0.71399999999999997</c:v>
                </c:pt>
                <c:pt idx="2437">
                  <c:v>0.72699999999999998</c:v>
                </c:pt>
                <c:pt idx="2438">
                  <c:v>0.75700000000000001</c:v>
                </c:pt>
                <c:pt idx="2439">
                  <c:v>0.71199999999999997</c:v>
                </c:pt>
                <c:pt idx="2440">
                  <c:v>0.71399999999999997</c:v>
                </c:pt>
                <c:pt idx="2441">
                  <c:v>0.73399999999999999</c:v>
                </c:pt>
                <c:pt idx="2442">
                  <c:v>0.71499999999999997</c:v>
                </c:pt>
                <c:pt idx="2443">
                  <c:v>0.71499999999999997</c:v>
                </c:pt>
                <c:pt idx="2444">
                  <c:v>0.74</c:v>
                </c:pt>
                <c:pt idx="2445">
                  <c:v>0.68500000000000005</c:v>
                </c:pt>
                <c:pt idx="2446">
                  <c:v>0.73599999999999999</c:v>
                </c:pt>
                <c:pt idx="2447">
                  <c:v>0.68400000000000005</c:v>
                </c:pt>
                <c:pt idx="2448">
                  <c:v>0.68700000000000006</c:v>
                </c:pt>
                <c:pt idx="2449">
                  <c:v>0.72699999999999998</c:v>
                </c:pt>
                <c:pt idx="2450">
                  <c:v>0.69699999999999995</c:v>
                </c:pt>
                <c:pt idx="2451">
                  <c:v>0.74</c:v>
                </c:pt>
                <c:pt idx="2452">
                  <c:v>0.69199999999999995</c:v>
                </c:pt>
                <c:pt idx="2453">
                  <c:v>0.72799999999999998</c:v>
                </c:pt>
                <c:pt idx="2454">
                  <c:v>0.68100000000000005</c:v>
                </c:pt>
                <c:pt idx="2455">
                  <c:v>0.69499999999999995</c:v>
                </c:pt>
                <c:pt idx="2456">
                  <c:v>0.74299999999999999</c:v>
                </c:pt>
                <c:pt idx="2457">
                  <c:v>0.68500000000000005</c:v>
                </c:pt>
                <c:pt idx="2458">
                  <c:v>0.70199999999999996</c:v>
                </c:pt>
                <c:pt idx="2459">
                  <c:v>0.69399999999999995</c:v>
                </c:pt>
                <c:pt idx="2460">
                  <c:v>0.72</c:v>
                </c:pt>
                <c:pt idx="2461">
                  <c:v>0.73199999999999998</c:v>
                </c:pt>
                <c:pt idx="2462">
                  <c:v>0.747</c:v>
                </c:pt>
                <c:pt idx="2463">
                  <c:v>0.72699999999999998</c:v>
                </c:pt>
                <c:pt idx="2464">
                  <c:v>0.68700000000000006</c:v>
                </c:pt>
                <c:pt idx="2465">
                  <c:v>0.70699999999999996</c:v>
                </c:pt>
                <c:pt idx="2466">
                  <c:v>0.70799999999999996</c:v>
                </c:pt>
                <c:pt idx="2467">
                  <c:v>0.72199999999999998</c:v>
                </c:pt>
                <c:pt idx="2468">
                  <c:v>0.69299999999999995</c:v>
                </c:pt>
                <c:pt idx="2469">
                  <c:v>0.75</c:v>
                </c:pt>
                <c:pt idx="2470">
                  <c:v>0.72499999999999998</c:v>
                </c:pt>
                <c:pt idx="2471">
                  <c:v>0.73499999999999999</c:v>
                </c:pt>
                <c:pt idx="2472">
                  <c:v>0.68600000000000005</c:v>
                </c:pt>
                <c:pt idx="2473">
                  <c:v>0.72599999999999998</c:v>
                </c:pt>
                <c:pt idx="2474">
                  <c:v>0.72499999999999998</c:v>
                </c:pt>
                <c:pt idx="2475">
                  <c:v>0.76100000000000001</c:v>
                </c:pt>
                <c:pt idx="2476">
                  <c:v>0.747</c:v>
                </c:pt>
                <c:pt idx="2477">
                  <c:v>0.72299999999999998</c:v>
                </c:pt>
                <c:pt idx="2478">
                  <c:v>0.72099999999999997</c:v>
                </c:pt>
                <c:pt idx="2479">
                  <c:v>0.68400000000000005</c:v>
                </c:pt>
                <c:pt idx="2480">
                  <c:v>0.73599999999999999</c:v>
                </c:pt>
                <c:pt idx="2481">
                  <c:v>0.73899999999999999</c:v>
                </c:pt>
                <c:pt idx="2482">
                  <c:v>0.72699999999999998</c:v>
                </c:pt>
                <c:pt idx="2483">
                  <c:v>0.72599999999999998</c:v>
                </c:pt>
                <c:pt idx="2484">
                  <c:v>0.69799999999999995</c:v>
                </c:pt>
                <c:pt idx="2485">
                  <c:v>0.69799999999999995</c:v>
                </c:pt>
                <c:pt idx="2486">
                  <c:v>0.73199999999999998</c:v>
                </c:pt>
                <c:pt idx="2487">
                  <c:v>0.72699999999999998</c:v>
                </c:pt>
                <c:pt idx="2488">
                  <c:v>0.68300000000000005</c:v>
                </c:pt>
                <c:pt idx="2489">
                  <c:v>0.69799999999999995</c:v>
                </c:pt>
                <c:pt idx="2490">
                  <c:v>0.73599999999999999</c:v>
                </c:pt>
                <c:pt idx="2491">
                  <c:v>0.68300000000000005</c:v>
                </c:pt>
                <c:pt idx="2492">
                  <c:v>0.71499999999999997</c:v>
                </c:pt>
                <c:pt idx="2493">
                  <c:v>0.73399999999999999</c:v>
                </c:pt>
                <c:pt idx="2494">
                  <c:v>0.68799999999999994</c:v>
                </c:pt>
                <c:pt idx="2495">
                  <c:v>0.73699999999999999</c:v>
                </c:pt>
                <c:pt idx="2496">
                  <c:v>0.73199999999999998</c:v>
                </c:pt>
                <c:pt idx="2497">
                  <c:v>0.747</c:v>
                </c:pt>
                <c:pt idx="2498">
                  <c:v>0.72199999999999998</c:v>
                </c:pt>
                <c:pt idx="2499">
                  <c:v>0.72499999999999998</c:v>
                </c:pt>
                <c:pt idx="2500">
                  <c:v>0.78500000000000003</c:v>
                </c:pt>
                <c:pt idx="2501">
                  <c:v>0.72699999999999998</c:v>
                </c:pt>
                <c:pt idx="2502">
                  <c:v>0.73199999999999998</c:v>
                </c:pt>
                <c:pt idx="2503">
                  <c:v>0.72799999999999998</c:v>
                </c:pt>
                <c:pt idx="2504">
                  <c:v>0.75800000000000001</c:v>
                </c:pt>
                <c:pt idx="2505">
                  <c:v>0.71299999999999997</c:v>
                </c:pt>
                <c:pt idx="2506">
                  <c:v>0.73099999999999998</c:v>
                </c:pt>
                <c:pt idx="2507">
                  <c:v>0.7</c:v>
                </c:pt>
                <c:pt idx="2508">
                  <c:v>0.73599999999999999</c:v>
                </c:pt>
                <c:pt idx="2509">
                  <c:v>0.77300000000000002</c:v>
                </c:pt>
                <c:pt idx="2510">
                  <c:v>0.74399999999999999</c:v>
                </c:pt>
                <c:pt idx="2511">
                  <c:v>0.76300000000000001</c:v>
                </c:pt>
                <c:pt idx="2512">
                  <c:v>0.72899999999999998</c:v>
                </c:pt>
                <c:pt idx="2513">
                  <c:v>0.72499999999999998</c:v>
                </c:pt>
                <c:pt idx="2514">
                  <c:v>0.76100000000000001</c:v>
                </c:pt>
                <c:pt idx="2515">
                  <c:v>0.71099999999999997</c:v>
                </c:pt>
                <c:pt idx="2516">
                  <c:v>0.72699999999999998</c:v>
                </c:pt>
                <c:pt idx="2517">
                  <c:v>0.75</c:v>
                </c:pt>
                <c:pt idx="2518">
                  <c:v>0.70799999999999996</c:v>
                </c:pt>
                <c:pt idx="2519">
                  <c:v>0.749</c:v>
                </c:pt>
                <c:pt idx="2520">
                  <c:v>0.72299999999999998</c:v>
                </c:pt>
                <c:pt idx="2521">
                  <c:v>0.76500000000000001</c:v>
                </c:pt>
                <c:pt idx="2522">
                  <c:v>0.70799999999999996</c:v>
                </c:pt>
                <c:pt idx="2523">
                  <c:v>0.71</c:v>
                </c:pt>
                <c:pt idx="2524">
                  <c:v>0.71799999999999997</c:v>
                </c:pt>
                <c:pt idx="2525">
                  <c:v>0.76600000000000001</c:v>
                </c:pt>
                <c:pt idx="2526">
                  <c:v>0.73299999999999998</c:v>
                </c:pt>
                <c:pt idx="2527">
                  <c:v>0.748</c:v>
                </c:pt>
                <c:pt idx="2528">
                  <c:v>0.72599999999999998</c:v>
                </c:pt>
                <c:pt idx="2529">
                  <c:v>0.72299999999999998</c:v>
                </c:pt>
                <c:pt idx="2530">
                  <c:v>0.71</c:v>
                </c:pt>
                <c:pt idx="2531">
                  <c:v>0.72499999999999998</c:v>
                </c:pt>
                <c:pt idx="2532">
                  <c:v>0.69599999999999995</c:v>
                </c:pt>
                <c:pt idx="2533">
                  <c:v>0.69399999999999995</c:v>
                </c:pt>
                <c:pt idx="2534">
                  <c:v>0.76900000000000002</c:v>
                </c:pt>
                <c:pt idx="2535">
                  <c:v>0.71499999999999997</c:v>
                </c:pt>
                <c:pt idx="2536">
                  <c:v>0.754</c:v>
                </c:pt>
                <c:pt idx="2537">
                  <c:v>0.71899999999999997</c:v>
                </c:pt>
                <c:pt idx="2538">
                  <c:v>0.73599999999999999</c:v>
                </c:pt>
                <c:pt idx="2539">
                  <c:v>0.71</c:v>
                </c:pt>
                <c:pt idx="2540">
                  <c:v>0.75900000000000001</c:v>
                </c:pt>
                <c:pt idx="2541">
                  <c:v>0.753</c:v>
                </c:pt>
                <c:pt idx="2542">
                  <c:v>0.71699999999999997</c:v>
                </c:pt>
                <c:pt idx="2543">
                  <c:v>0.71399999999999997</c:v>
                </c:pt>
                <c:pt idx="2544">
                  <c:v>0.71499999999999997</c:v>
                </c:pt>
                <c:pt idx="2545">
                  <c:v>0.71699999999999997</c:v>
                </c:pt>
                <c:pt idx="2546">
                  <c:v>0.71899999999999997</c:v>
                </c:pt>
                <c:pt idx="2547">
                  <c:v>0.71399999999999997</c:v>
                </c:pt>
                <c:pt idx="2548">
                  <c:v>0.72799999999999998</c:v>
                </c:pt>
                <c:pt idx="2549">
                  <c:v>0.70799999999999996</c:v>
                </c:pt>
                <c:pt idx="2550">
                  <c:v>0.73399999999999999</c:v>
                </c:pt>
                <c:pt idx="2551">
                  <c:v>0.69899999999999995</c:v>
                </c:pt>
                <c:pt idx="2552">
                  <c:v>0.746</c:v>
                </c:pt>
                <c:pt idx="2553">
                  <c:v>0.72399999999999998</c:v>
                </c:pt>
                <c:pt idx="2554">
                  <c:v>0.68200000000000005</c:v>
                </c:pt>
                <c:pt idx="2555">
                  <c:v>0.70099999999999996</c:v>
                </c:pt>
                <c:pt idx="2556">
                  <c:v>0.72399999999999998</c:v>
                </c:pt>
                <c:pt idx="2557">
                  <c:v>0.69199999999999995</c:v>
                </c:pt>
                <c:pt idx="2558">
                  <c:v>0.70599999999999996</c:v>
                </c:pt>
                <c:pt idx="2559">
                  <c:v>0.73099999999999998</c:v>
                </c:pt>
                <c:pt idx="2560">
                  <c:v>0.72699999999999998</c:v>
                </c:pt>
                <c:pt idx="2561">
                  <c:v>0.75800000000000001</c:v>
                </c:pt>
                <c:pt idx="2562">
                  <c:v>0.70299999999999996</c:v>
                </c:pt>
                <c:pt idx="2563">
                  <c:v>0.68100000000000005</c:v>
                </c:pt>
                <c:pt idx="2564">
                  <c:v>0.69599999999999995</c:v>
                </c:pt>
                <c:pt idx="2565">
                  <c:v>0.71099999999999997</c:v>
                </c:pt>
                <c:pt idx="2566">
                  <c:v>0.749</c:v>
                </c:pt>
                <c:pt idx="2567">
                  <c:v>0.73599999999999999</c:v>
                </c:pt>
                <c:pt idx="2568">
                  <c:v>0.745</c:v>
                </c:pt>
                <c:pt idx="2569">
                  <c:v>0.71199999999999997</c:v>
                </c:pt>
                <c:pt idx="2570">
                  <c:v>0.76300000000000001</c:v>
                </c:pt>
                <c:pt idx="2571">
                  <c:v>0.78600000000000003</c:v>
                </c:pt>
                <c:pt idx="2572">
                  <c:v>0.69</c:v>
                </c:pt>
                <c:pt idx="2573">
                  <c:v>0.71099999999999997</c:v>
                </c:pt>
                <c:pt idx="2574">
                  <c:v>0.72599999999999998</c:v>
                </c:pt>
                <c:pt idx="2575">
                  <c:v>0.68700000000000006</c:v>
                </c:pt>
                <c:pt idx="2576">
                  <c:v>0.70399999999999996</c:v>
                </c:pt>
                <c:pt idx="2577">
                  <c:v>0.72099999999999997</c:v>
                </c:pt>
                <c:pt idx="2578">
                  <c:v>0.72899999999999998</c:v>
                </c:pt>
                <c:pt idx="2579">
                  <c:v>0.73799999999999999</c:v>
                </c:pt>
                <c:pt idx="2580">
                  <c:v>0.748</c:v>
                </c:pt>
                <c:pt idx="2581">
                  <c:v>0.76700000000000002</c:v>
                </c:pt>
                <c:pt idx="2582">
                  <c:v>0.69</c:v>
                </c:pt>
                <c:pt idx="2583">
                  <c:v>0.72599999999999998</c:v>
                </c:pt>
                <c:pt idx="2584">
                  <c:v>0.69699999999999995</c:v>
                </c:pt>
                <c:pt idx="2585">
                  <c:v>0.68700000000000006</c:v>
                </c:pt>
                <c:pt idx="2586">
                  <c:v>0.70099999999999996</c:v>
                </c:pt>
                <c:pt idx="2587">
                  <c:v>0.754</c:v>
                </c:pt>
                <c:pt idx="2588">
                  <c:v>0.749</c:v>
                </c:pt>
                <c:pt idx="2589">
                  <c:v>0.75600000000000001</c:v>
                </c:pt>
                <c:pt idx="2590">
                  <c:v>0.75</c:v>
                </c:pt>
                <c:pt idx="2591">
                  <c:v>0.77600000000000002</c:v>
                </c:pt>
                <c:pt idx="2592">
                  <c:v>0.71799999999999997</c:v>
                </c:pt>
                <c:pt idx="2593">
                  <c:v>0.69</c:v>
                </c:pt>
                <c:pt idx="2594">
                  <c:v>0.70099999999999996</c:v>
                </c:pt>
                <c:pt idx="2595">
                  <c:v>0.73799999999999999</c:v>
                </c:pt>
                <c:pt idx="2596">
                  <c:v>0.72399999999999998</c:v>
                </c:pt>
                <c:pt idx="2597">
                  <c:v>0.71199999999999997</c:v>
                </c:pt>
                <c:pt idx="2598">
                  <c:v>0.72499999999999998</c:v>
                </c:pt>
                <c:pt idx="2599">
                  <c:v>0.70099999999999996</c:v>
                </c:pt>
                <c:pt idx="2600">
                  <c:v>0.68700000000000006</c:v>
                </c:pt>
                <c:pt idx="2601">
                  <c:v>0.73799999999999999</c:v>
                </c:pt>
                <c:pt idx="2602">
                  <c:v>0.748</c:v>
                </c:pt>
                <c:pt idx="2603">
                  <c:v>0.75</c:v>
                </c:pt>
                <c:pt idx="2604">
                  <c:v>0.72699999999999998</c:v>
                </c:pt>
                <c:pt idx="2605">
                  <c:v>0.73599999999999999</c:v>
                </c:pt>
                <c:pt idx="2606">
                  <c:v>0.72499999999999998</c:v>
                </c:pt>
                <c:pt idx="2607">
                  <c:v>0.72199999999999998</c:v>
                </c:pt>
                <c:pt idx="2608">
                  <c:v>0.70199999999999996</c:v>
                </c:pt>
                <c:pt idx="2609">
                  <c:v>0.70199999999999996</c:v>
                </c:pt>
                <c:pt idx="2610">
                  <c:v>0.68700000000000006</c:v>
                </c:pt>
                <c:pt idx="2611">
                  <c:v>0.69499999999999995</c:v>
                </c:pt>
                <c:pt idx="2612">
                  <c:v>0.68899999999999995</c:v>
                </c:pt>
                <c:pt idx="2613">
                  <c:v>0.69</c:v>
                </c:pt>
                <c:pt idx="2614">
                  <c:v>0.68899999999999995</c:v>
                </c:pt>
                <c:pt idx="2615">
                  <c:v>0.68700000000000006</c:v>
                </c:pt>
                <c:pt idx="2616">
                  <c:v>0.73499999999999999</c:v>
                </c:pt>
                <c:pt idx="2617">
                  <c:v>0.747</c:v>
                </c:pt>
                <c:pt idx="2618">
                  <c:v>0.74199999999999999</c:v>
                </c:pt>
                <c:pt idx="2619">
                  <c:v>0.754</c:v>
                </c:pt>
                <c:pt idx="2620">
                  <c:v>0.70299999999999996</c:v>
                </c:pt>
                <c:pt idx="2621">
                  <c:v>0.72699999999999998</c:v>
                </c:pt>
                <c:pt idx="2622">
                  <c:v>0.72399999999999998</c:v>
                </c:pt>
                <c:pt idx="2623">
                  <c:v>0.69799999999999995</c:v>
                </c:pt>
                <c:pt idx="2624">
                  <c:v>0.69599999999999995</c:v>
                </c:pt>
                <c:pt idx="2625">
                  <c:v>0.69199999999999995</c:v>
                </c:pt>
                <c:pt idx="2626">
                  <c:v>0.68700000000000006</c:v>
                </c:pt>
                <c:pt idx="2627">
                  <c:v>0.76600000000000001</c:v>
                </c:pt>
                <c:pt idx="2628">
                  <c:v>0.75</c:v>
                </c:pt>
                <c:pt idx="2629">
                  <c:v>0.745</c:v>
                </c:pt>
                <c:pt idx="2630">
                  <c:v>0.69</c:v>
                </c:pt>
                <c:pt idx="2631">
                  <c:v>0.68100000000000005</c:v>
                </c:pt>
                <c:pt idx="2632">
                  <c:v>0.77800000000000002</c:v>
                </c:pt>
                <c:pt idx="2633">
                  <c:v>0.70099999999999996</c:v>
                </c:pt>
                <c:pt idx="2634">
                  <c:v>0.75700000000000001</c:v>
                </c:pt>
                <c:pt idx="2635">
                  <c:v>0.73899999999999999</c:v>
                </c:pt>
                <c:pt idx="2636">
                  <c:v>0.73</c:v>
                </c:pt>
                <c:pt idx="2637">
                  <c:v>0.75</c:v>
                </c:pt>
                <c:pt idx="2638">
                  <c:v>0.749</c:v>
                </c:pt>
                <c:pt idx="2639">
                  <c:v>0.73099999999999998</c:v>
                </c:pt>
                <c:pt idx="2640">
                  <c:v>0.72199999999999998</c:v>
                </c:pt>
                <c:pt idx="2641">
                  <c:v>0.72599999999999998</c:v>
                </c:pt>
                <c:pt idx="2642">
                  <c:v>0.748</c:v>
                </c:pt>
                <c:pt idx="2643">
                  <c:v>0.71499999999999997</c:v>
                </c:pt>
                <c:pt idx="2644">
                  <c:v>0.70499999999999996</c:v>
                </c:pt>
                <c:pt idx="2645">
                  <c:v>0.72199999999999998</c:v>
                </c:pt>
                <c:pt idx="2646">
                  <c:v>0.749</c:v>
                </c:pt>
                <c:pt idx="2647">
                  <c:v>0.72699999999999998</c:v>
                </c:pt>
                <c:pt idx="2648">
                  <c:v>0.73299999999999998</c:v>
                </c:pt>
                <c:pt idx="2649">
                  <c:v>0.70499999999999996</c:v>
                </c:pt>
                <c:pt idx="2650">
                  <c:v>0.7</c:v>
                </c:pt>
                <c:pt idx="2651">
                  <c:v>0.72599999999999998</c:v>
                </c:pt>
                <c:pt idx="2652">
                  <c:v>0.71099999999999997</c:v>
                </c:pt>
                <c:pt idx="2653">
                  <c:v>0.71499999999999997</c:v>
                </c:pt>
                <c:pt idx="2654">
                  <c:v>0.72299999999999998</c:v>
                </c:pt>
                <c:pt idx="2655">
                  <c:v>0.71399999999999997</c:v>
                </c:pt>
                <c:pt idx="2656">
                  <c:v>0.71899999999999997</c:v>
                </c:pt>
                <c:pt idx="2657">
                  <c:v>0.73</c:v>
                </c:pt>
                <c:pt idx="2658">
                  <c:v>0.751</c:v>
                </c:pt>
                <c:pt idx="2659">
                  <c:v>0.749</c:v>
                </c:pt>
                <c:pt idx="2660">
                  <c:v>0.70399999999999996</c:v>
                </c:pt>
                <c:pt idx="2661">
                  <c:v>0.74099999999999999</c:v>
                </c:pt>
                <c:pt idx="2662">
                  <c:v>0.70699999999999996</c:v>
                </c:pt>
                <c:pt idx="2663">
                  <c:v>0.76</c:v>
                </c:pt>
                <c:pt idx="2664">
                  <c:v>0.68200000000000005</c:v>
                </c:pt>
                <c:pt idx="2665">
                  <c:v>0.76100000000000001</c:v>
                </c:pt>
                <c:pt idx="2666">
                  <c:v>0.72399999999999998</c:v>
                </c:pt>
                <c:pt idx="2667">
                  <c:v>0.70399999999999996</c:v>
                </c:pt>
                <c:pt idx="2668">
                  <c:v>0.69199999999999995</c:v>
                </c:pt>
                <c:pt idx="2669">
                  <c:v>0.70399999999999996</c:v>
                </c:pt>
                <c:pt idx="2670">
                  <c:v>0.70599999999999996</c:v>
                </c:pt>
                <c:pt idx="2671">
                  <c:v>0.68899999999999995</c:v>
                </c:pt>
                <c:pt idx="2672">
                  <c:v>0.69199999999999995</c:v>
                </c:pt>
                <c:pt idx="2673">
                  <c:v>0.74</c:v>
                </c:pt>
                <c:pt idx="2674">
                  <c:v>0.748</c:v>
                </c:pt>
                <c:pt idx="2675">
                  <c:v>0.70499999999999996</c:v>
                </c:pt>
                <c:pt idx="2676">
                  <c:v>0.68500000000000005</c:v>
                </c:pt>
                <c:pt idx="2677">
                  <c:v>0.71799999999999997</c:v>
                </c:pt>
                <c:pt idx="2678">
                  <c:v>0.7</c:v>
                </c:pt>
                <c:pt idx="2679">
                  <c:v>0.71399999999999997</c:v>
                </c:pt>
                <c:pt idx="2680">
                  <c:v>0.68400000000000005</c:v>
                </c:pt>
                <c:pt idx="2681">
                  <c:v>0.745</c:v>
                </c:pt>
                <c:pt idx="2682">
                  <c:v>0.71399999999999997</c:v>
                </c:pt>
                <c:pt idx="2683">
                  <c:v>0.70699999999999996</c:v>
                </c:pt>
                <c:pt idx="2684">
                  <c:v>0.72199999999999998</c:v>
                </c:pt>
                <c:pt idx="2685">
                  <c:v>0.754</c:v>
                </c:pt>
                <c:pt idx="2686">
                  <c:v>0.70099999999999996</c:v>
                </c:pt>
                <c:pt idx="2687">
                  <c:v>0.68400000000000005</c:v>
                </c:pt>
                <c:pt idx="2688">
                  <c:v>0.749</c:v>
                </c:pt>
                <c:pt idx="2689">
                  <c:v>0.69</c:v>
                </c:pt>
                <c:pt idx="2690">
                  <c:v>0.71599999999999997</c:v>
                </c:pt>
                <c:pt idx="2691">
                  <c:v>0.68899999999999995</c:v>
                </c:pt>
                <c:pt idx="2692">
                  <c:v>0.70499999999999996</c:v>
                </c:pt>
                <c:pt idx="2693">
                  <c:v>0.70199999999999996</c:v>
                </c:pt>
                <c:pt idx="2694">
                  <c:v>0.78900000000000003</c:v>
                </c:pt>
                <c:pt idx="2695">
                  <c:v>0.73099999999999998</c:v>
                </c:pt>
                <c:pt idx="2696">
                  <c:v>0.68799999999999994</c:v>
                </c:pt>
                <c:pt idx="2697">
                  <c:v>0.77400000000000002</c:v>
                </c:pt>
                <c:pt idx="2698">
                  <c:v>0.7</c:v>
                </c:pt>
                <c:pt idx="2699">
                  <c:v>0.70599999999999996</c:v>
                </c:pt>
                <c:pt idx="2700">
                  <c:v>0.75800000000000001</c:v>
                </c:pt>
                <c:pt idx="2701">
                  <c:v>0.748</c:v>
                </c:pt>
                <c:pt idx="2702">
                  <c:v>0.70899999999999996</c:v>
                </c:pt>
                <c:pt idx="2703">
                  <c:v>0.75600000000000001</c:v>
                </c:pt>
                <c:pt idx="2704">
                  <c:v>0.74199999999999999</c:v>
                </c:pt>
                <c:pt idx="2705">
                  <c:v>0.75700000000000001</c:v>
                </c:pt>
                <c:pt idx="2706">
                  <c:v>0.70199999999999996</c:v>
                </c:pt>
                <c:pt idx="2707">
                  <c:v>0.71</c:v>
                </c:pt>
                <c:pt idx="2708">
                  <c:v>0.71399999999999997</c:v>
                </c:pt>
                <c:pt idx="2709">
                  <c:v>0.71599999999999997</c:v>
                </c:pt>
                <c:pt idx="2710">
                  <c:v>0.71</c:v>
                </c:pt>
                <c:pt idx="2711">
                  <c:v>0.71</c:v>
                </c:pt>
                <c:pt idx="2712">
                  <c:v>0.69699999999999995</c:v>
                </c:pt>
                <c:pt idx="2713">
                  <c:v>0.72599999999999998</c:v>
                </c:pt>
                <c:pt idx="2714">
                  <c:v>0.752</c:v>
                </c:pt>
                <c:pt idx="2715">
                  <c:v>0.77500000000000002</c:v>
                </c:pt>
                <c:pt idx="2716">
                  <c:v>0.71199999999999997</c:v>
                </c:pt>
                <c:pt idx="2717">
                  <c:v>0.75800000000000001</c:v>
                </c:pt>
                <c:pt idx="2718">
                  <c:v>0.69599999999999995</c:v>
                </c:pt>
                <c:pt idx="2719">
                  <c:v>0.72599999999999998</c:v>
                </c:pt>
                <c:pt idx="2720">
                  <c:v>0.72199999999999998</c:v>
                </c:pt>
                <c:pt idx="2721">
                  <c:v>0.72899999999999998</c:v>
                </c:pt>
                <c:pt idx="2722">
                  <c:v>0.71</c:v>
                </c:pt>
                <c:pt idx="2723">
                  <c:v>0.71</c:v>
                </c:pt>
                <c:pt idx="2724">
                  <c:v>0.71499999999999997</c:v>
                </c:pt>
                <c:pt idx="2725">
                  <c:v>0.74</c:v>
                </c:pt>
                <c:pt idx="2726">
                  <c:v>0.73399999999999999</c:v>
                </c:pt>
                <c:pt idx="2727">
                  <c:v>0.747</c:v>
                </c:pt>
                <c:pt idx="2728">
                  <c:v>0.76100000000000001</c:v>
                </c:pt>
                <c:pt idx="2729">
                  <c:v>0.70299999999999996</c:v>
                </c:pt>
                <c:pt idx="2730">
                  <c:v>0.73499999999999999</c:v>
                </c:pt>
                <c:pt idx="2731">
                  <c:v>0.74399999999999999</c:v>
                </c:pt>
                <c:pt idx="2732">
                  <c:v>0.71799999999999997</c:v>
                </c:pt>
                <c:pt idx="2733">
                  <c:v>0.73299999999999998</c:v>
                </c:pt>
                <c:pt idx="2734">
                  <c:v>0.71199999999999997</c:v>
                </c:pt>
                <c:pt idx="2735">
                  <c:v>0.71</c:v>
                </c:pt>
                <c:pt idx="2736">
                  <c:v>0.71199999999999997</c:v>
                </c:pt>
                <c:pt idx="2737">
                  <c:v>0.70099999999999996</c:v>
                </c:pt>
                <c:pt idx="2738">
                  <c:v>0.70299999999999996</c:v>
                </c:pt>
                <c:pt idx="2739">
                  <c:v>0.72599999999999998</c:v>
                </c:pt>
                <c:pt idx="2740">
                  <c:v>0.71699999999999997</c:v>
                </c:pt>
                <c:pt idx="2741">
                  <c:v>0.69199999999999995</c:v>
                </c:pt>
                <c:pt idx="2742">
                  <c:v>0.73699999999999999</c:v>
                </c:pt>
                <c:pt idx="2743">
                  <c:v>0.69199999999999995</c:v>
                </c:pt>
                <c:pt idx="2744">
                  <c:v>0.73399999999999999</c:v>
                </c:pt>
                <c:pt idx="2745">
                  <c:v>0.746</c:v>
                </c:pt>
                <c:pt idx="2746">
                  <c:v>0.71099999999999997</c:v>
                </c:pt>
                <c:pt idx="2747">
                  <c:v>0.746</c:v>
                </c:pt>
                <c:pt idx="2748">
                  <c:v>0.70199999999999996</c:v>
                </c:pt>
                <c:pt idx="2749">
                  <c:v>0.74299999999999999</c:v>
                </c:pt>
                <c:pt idx="2750">
                  <c:v>0.76900000000000002</c:v>
                </c:pt>
                <c:pt idx="2751">
                  <c:v>0.72899999999999998</c:v>
                </c:pt>
                <c:pt idx="2752">
                  <c:v>0.71</c:v>
                </c:pt>
                <c:pt idx="2753">
                  <c:v>0.70599999999999996</c:v>
                </c:pt>
                <c:pt idx="2754">
                  <c:v>0.70499999999999996</c:v>
                </c:pt>
                <c:pt idx="2755">
                  <c:v>0.69099999999999995</c:v>
                </c:pt>
                <c:pt idx="2756">
                  <c:v>0.76300000000000001</c:v>
                </c:pt>
                <c:pt idx="2757">
                  <c:v>0.73699999999999999</c:v>
                </c:pt>
                <c:pt idx="2758">
                  <c:v>0.72799999999999998</c:v>
                </c:pt>
                <c:pt idx="2759">
                  <c:v>0.72599999999999998</c:v>
                </c:pt>
                <c:pt idx="2760">
                  <c:v>0.70399999999999996</c:v>
                </c:pt>
                <c:pt idx="2761">
                  <c:v>0.747</c:v>
                </c:pt>
                <c:pt idx="2762">
                  <c:v>0.69699999999999995</c:v>
                </c:pt>
                <c:pt idx="2763">
                  <c:v>0.70199999999999996</c:v>
                </c:pt>
                <c:pt idx="2764">
                  <c:v>0.71599999999999997</c:v>
                </c:pt>
                <c:pt idx="2765">
                  <c:v>0.76100000000000001</c:v>
                </c:pt>
                <c:pt idx="2766">
                  <c:v>0.70699999999999996</c:v>
                </c:pt>
                <c:pt idx="2767">
                  <c:v>0.72599999999999998</c:v>
                </c:pt>
                <c:pt idx="2768">
                  <c:v>0.71599999999999997</c:v>
                </c:pt>
                <c:pt idx="2769">
                  <c:v>0.71099999999999997</c:v>
                </c:pt>
                <c:pt idx="2770">
                  <c:v>0.72399999999999998</c:v>
                </c:pt>
                <c:pt idx="2771">
                  <c:v>0.70399999999999996</c:v>
                </c:pt>
                <c:pt idx="2772">
                  <c:v>0.74299999999999999</c:v>
                </c:pt>
                <c:pt idx="2773">
                  <c:v>0.71</c:v>
                </c:pt>
                <c:pt idx="2774">
                  <c:v>0.74199999999999999</c:v>
                </c:pt>
                <c:pt idx="2775">
                  <c:v>0.76600000000000001</c:v>
                </c:pt>
                <c:pt idx="2776">
                  <c:v>0.73899999999999999</c:v>
                </c:pt>
                <c:pt idx="2777">
                  <c:v>0.73499999999999999</c:v>
                </c:pt>
                <c:pt idx="2778">
                  <c:v>0.70399999999999996</c:v>
                </c:pt>
                <c:pt idx="2779">
                  <c:v>0.70499999999999996</c:v>
                </c:pt>
                <c:pt idx="2780">
                  <c:v>0.70599999999999996</c:v>
                </c:pt>
                <c:pt idx="2781">
                  <c:v>0.72099999999999997</c:v>
                </c:pt>
                <c:pt idx="2782">
                  <c:v>0.72199999999999998</c:v>
                </c:pt>
                <c:pt idx="2783">
                  <c:v>0.71</c:v>
                </c:pt>
                <c:pt idx="2784">
                  <c:v>0.70099999999999996</c:v>
                </c:pt>
                <c:pt idx="2785">
                  <c:v>0.70099999999999996</c:v>
                </c:pt>
                <c:pt idx="2786">
                  <c:v>0.71199999999999997</c:v>
                </c:pt>
                <c:pt idx="2787">
                  <c:v>0.70499999999999996</c:v>
                </c:pt>
                <c:pt idx="2788">
                  <c:v>0.73499999999999999</c:v>
                </c:pt>
                <c:pt idx="2789">
                  <c:v>0.70499999999999996</c:v>
                </c:pt>
                <c:pt idx="2790">
                  <c:v>0.75800000000000001</c:v>
                </c:pt>
                <c:pt idx="2791">
                  <c:v>0.70599999999999996</c:v>
                </c:pt>
                <c:pt idx="2792">
                  <c:v>0.71099999999999997</c:v>
                </c:pt>
                <c:pt idx="2793">
                  <c:v>0.71199999999999997</c:v>
                </c:pt>
                <c:pt idx="2794">
                  <c:v>0.72299999999999998</c:v>
                </c:pt>
                <c:pt idx="2795">
                  <c:v>0.70299999999999996</c:v>
                </c:pt>
                <c:pt idx="2796">
                  <c:v>0.71499999999999997</c:v>
                </c:pt>
                <c:pt idx="2797">
                  <c:v>0.74199999999999999</c:v>
                </c:pt>
                <c:pt idx="2798">
                  <c:v>0.69099999999999995</c:v>
                </c:pt>
                <c:pt idx="2799">
                  <c:v>0.73899999999999999</c:v>
                </c:pt>
                <c:pt idx="2800">
                  <c:v>0.74299999999999999</c:v>
                </c:pt>
                <c:pt idx="2801">
                  <c:v>0.68799999999999994</c:v>
                </c:pt>
                <c:pt idx="2802">
                  <c:v>0.752</c:v>
                </c:pt>
                <c:pt idx="2803">
                  <c:v>0.73799999999999999</c:v>
                </c:pt>
                <c:pt idx="2804">
                  <c:v>0.749</c:v>
                </c:pt>
                <c:pt idx="2805">
                  <c:v>0.68400000000000005</c:v>
                </c:pt>
                <c:pt idx="2806">
                  <c:v>0.71599999999999997</c:v>
                </c:pt>
                <c:pt idx="2807">
                  <c:v>0.70399999999999996</c:v>
                </c:pt>
                <c:pt idx="2808">
                  <c:v>0.73799999999999999</c:v>
                </c:pt>
                <c:pt idx="2809">
                  <c:v>0.70599999999999996</c:v>
                </c:pt>
                <c:pt idx="2810">
                  <c:v>0.72</c:v>
                </c:pt>
                <c:pt idx="2811">
                  <c:v>0.71599999999999997</c:v>
                </c:pt>
                <c:pt idx="2812">
                  <c:v>0.70299999999999996</c:v>
                </c:pt>
                <c:pt idx="2813">
                  <c:v>0.73899999999999999</c:v>
                </c:pt>
                <c:pt idx="2814">
                  <c:v>0.71</c:v>
                </c:pt>
                <c:pt idx="2815">
                  <c:v>0.68500000000000005</c:v>
                </c:pt>
                <c:pt idx="2816">
                  <c:v>0.755</c:v>
                </c:pt>
                <c:pt idx="2817">
                  <c:v>0.7</c:v>
                </c:pt>
                <c:pt idx="2818">
                  <c:v>0.70599999999999996</c:v>
                </c:pt>
                <c:pt idx="2819">
                  <c:v>0.73699999999999999</c:v>
                </c:pt>
                <c:pt idx="2820">
                  <c:v>0.69199999999999995</c:v>
                </c:pt>
                <c:pt idx="2821">
                  <c:v>0.70199999999999996</c:v>
                </c:pt>
                <c:pt idx="2822">
                  <c:v>0.70599999999999996</c:v>
                </c:pt>
                <c:pt idx="2823">
                  <c:v>0.74399999999999999</c:v>
                </c:pt>
                <c:pt idx="2824">
                  <c:v>0.73699999999999999</c:v>
                </c:pt>
                <c:pt idx="2825">
                  <c:v>0.745</c:v>
                </c:pt>
                <c:pt idx="2826">
                  <c:v>0.70599999999999996</c:v>
                </c:pt>
                <c:pt idx="2827">
                  <c:v>0.68400000000000005</c:v>
                </c:pt>
                <c:pt idx="2828">
                  <c:v>0.73699999999999999</c:v>
                </c:pt>
                <c:pt idx="2829">
                  <c:v>0.70099999999999996</c:v>
                </c:pt>
                <c:pt idx="2830">
                  <c:v>0.69399999999999995</c:v>
                </c:pt>
                <c:pt idx="2831">
                  <c:v>0.74299999999999999</c:v>
                </c:pt>
                <c:pt idx="2832">
                  <c:v>0.747</c:v>
                </c:pt>
                <c:pt idx="2833">
                  <c:v>0.77600000000000002</c:v>
                </c:pt>
                <c:pt idx="2834">
                  <c:v>0.75800000000000001</c:v>
                </c:pt>
                <c:pt idx="2835">
                  <c:v>0.71199999999999997</c:v>
                </c:pt>
                <c:pt idx="2836">
                  <c:v>0.73399999999999999</c:v>
                </c:pt>
                <c:pt idx="2837">
                  <c:v>0.76100000000000001</c:v>
                </c:pt>
                <c:pt idx="2838">
                  <c:v>0.73299999999999998</c:v>
                </c:pt>
                <c:pt idx="2839">
                  <c:v>0.68200000000000005</c:v>
                </c:pt>
                <c:pt idx="2840">
                  <c:v>0.71799999999999997</c:v>
                </c:pt>
                <c:pt idx="2841">
                  <c:v>0.74299999999999999</c:v>
                </c:pt>
                <c:pt idx="2842">
                  <c:v>0.73299999999999998</c:v>
                </c:pt>
                <c:pt idx="2843">
                  <c:v>0.69399999999999995</c:v>
                </c:pt>
                <c:pt idx="2844">
                  <c:v>0.78200000000000003</c:v>
                </c:pt>
                <c:pt idx="2845">
                  <c:v>0.75900000000000001</c:v>
                </c:pt>
                <c:pt idx="2846">
                  <c:v>0.72499999999999998</c:v>
                </c:pt>
                <c:pt idx="2847">
                  <c:v>0.68600000000000005</c:v>
                </c:pt>
                <c:pt idx="2848">
                  <c:v>0.73399999999999999</c:v>
                </c:pt>
                <c:pt idx="2849">
                  <c:v>0.71099999999999997</c:v>
                </c:pt>
                <c:pt idx="2850">
                  <c:v>0.70499999999999996</c:v>
                </c:pt>
                <c:pt idx="2851">
                  <c:v>0.68400000000000005</c:v>
                </c:pt>
                <c:pt idx="2852">
                  <c:v>0.70899999999999996</c:v>
                </c:pt>
                <c:pt idx="2853">
                  <c:v>0.72399999999999998</c:v>
                </c:pt>
                <c:pt idx="2854">
                  <c:v>0.68600000000000005</c:v>
                </c:pt>
                <c:pt idx="2855">
                  <c:v>0.73099999999999998</c:v>
                </c:pt>
                <c:pt idx="2856">
                  <c:v>0.749</c:v>
                </c:pt>
                <c:pt idx="2857">
                  <c:v>0.747</c:v>
                </c:pt>
                <c:pt idx="2858">
                  <c:v>0.751</c:v>
                </c:pt>
                <c:pt idx="2859">
                  <c:v>0.70599999999999996</c:v>
                </c:pt>
                <c:pt idx="2860">
                  <c:v>0.76400000000000001</c:v>
                </c:pt>
                <c:pt idx="2861">
                  <c:v>0.70599999999999996</c:v>
                </c:pt>
                <c:pt idx="2862">
                  <c:v>0.72599999999999998</c:v>
                </c:pt>
                <c:pt idx="2863">
                  <c:v>0.69499999999999995</c:v>
                </c:pt>
                <c:pt idx="2864">
                  <c:v>0.70199999999999996</c:v>
                </c:pt>
                <c:pt idx="2865">
                  <c:v>0.72899999999999998</c:v>
                </c:pt>
                <c:pt idx="2866">
                  <c:v>0.73099999999999998</c:v>
                </c:pt>
                <c:pt idx="2867">
                  <c:v>0.71199999999999997</c:v>
                </c:pt>
                <c:pt idx="2868">
                  <c:v>0.69799999999999995</c:v>
                </c:pt>
                <c:pt idx="2869">
                  <c:v>0.69199999999999995</c:v>
                </c:pt>
                <c:pt idx="2870">
                  <c:v>0.70299999999999996</c:v>
                </c:pt>
                <c:pt idx="2871">
                  <c:v>0.69299999999999995</c:v>
                </c:pt>
                <c:pt idx="2872">
                  <c:v>0.69899999999999995</c:v>
                </c:pt>
                <c:pt idx="2873">
                  <c:v>0.68500000000000005</c:v>
                </c:pt>
                <c:pt idx="2874">
                  <c:v>0.68600000000000005</c:v>
                </c:pt>
                <c:pt idx="2875">
                  <c:v>0.72099999999999997</c:v>
                </c:pt>
                <c:pt idx="2876">
                  <c:v>0.68500000000000005</c:v>
                </c:pt>
                <c:pt idx="2877">
                  <c:v>0.70799999999999996</c:v>
                </c:pt>
                <c:pt idx="2878">
                  <c:v>0.68300000000000005</c:v>
                </c:pt>
                <c:pt idx="2879">
                  <c:v>0.752</c:v>
                </c:pt>
                <c:pt idx="2880">
                  <c:v>0.68400000000000005</c:v>
                </c:pt>
                <c:pt idx="2881">
                  <c:v>0.75700000000000001</c:v>
                </c:pt>
                <c:pt idx="2882">
                  <c:v>0.73699999999999999</c:v>
                </c:pt>
                <c:pt idx="2883">
                  <c:v>0.68700000000000006</c:v>
                </c:pt>
                <c:pt idx="2884">
                  <c:v>0.68400000000000005</c:v>
                </c:pt>
                <c:pt idx="2885">
                  <c:v>0.70499999999999996</c:v>
                </c:pt>
                <c:pt idx="2886">
                  <c:v>0.70299999999999996</c:v>
                </c:pt>
                <c:pt idx="2887">
                  <c:v>0.71099999999999997</c:v>
                </c:pt>
                <c:pt idx="2888">
                  <c:v>0.70099999999999996</c:v>
                </c:pt>
                <c:pt idx="2889">
                  <c:v>0.74399999999999999</c:v>
                </c:pt>
                <c:pt idx="2890">
                  <c:v>0.70199999999999996</c:v>
                </c:pt>
                <c:pt idx="2891">
                  <c:v>0.77700000000000002</c:v>
                </c:pt>
                <c:pt idx="2892">
                  <c:v>0.72699999999999998</c:v>
                </c:pt>
                <c:pt idx="2893">
                  <c:v>0.70399999999999996</c:v>
                </c:pt>
                <c:pt idx="2894">
                  <c:v>0.70499999999999996</c:v>
                </c:pt>
                <c:pt idx="2895">
                  <c:v>0.74299999999999999</c:v>
                </c:pt>
                <c:pt idx="2896">
                  <c:v>0.68500000000000005</c:v>
                </c:pt>
                <c:pt idx="2897">
                  <c:v>0.73399999999999999</c:v>
                </c:pt>
                <c:pt idx="2898">
                  <c:v>0.70199999999999996</c:v>
                </c:pt>
                <c:pt idx="2899">
                  <c:v>0.70099999999999996</c:v>
                </c:pt>
                <c:pt idx="2900">
                  <c:v>0.72299999999999998</c:v>
                </c:pt>
                <c:pt idx="2901">
                  <c:v>0.72699999999999998</c:v>
                </c:pt>
                <c:pt idx="2902">
                  <c:v>0.73599999999999999</c:v>
                </c:pt>
                <c:pt idx="2903">
                  <c:v>0.70799999999999996</c:v>
                </c:pt>
                <c:pt idx="2904">
                  <c:v>0.72899999999999998</c:v>
                </c:pt>
                <c:pt idx="2905">
                  <c:v>0.71599999999999997</c:v>
                </c:pt>
                <c:pt idx="2906">
                  <c:v>0.73099999999999998</c:v>
                </c:pt>
                <c:pt idx="2907">
                  <c:v>0.71399999999999997</c:v>
                </c:pt>
                <c:pt idx="2908">
                  <c:v>0.71699999999999997</c:v>
                </c:pt>
                <c:pt idx="2909">
                  <c:v>0.71499999999999997</c:v>
                </c:pt>
                <c:pt idx="2910">
                  <c:v>0.69</c:v>
                </c:pt>
                <c:pt idx="2911">
                  <c:v>0.69299999999999995</c:v>
                </c:pt>
                <c:pt idx="2912">
                  <c:v>0.73899999999999999</c:v>
                </c:pt>
                <c:pt idx="2913">
                  <c:v>0.68300000000000005</c:v>
                </c:pt>
                <c:pt idx="2914">
                  <c:v>0.69199999999999995</c:v>
                </c:pt>
                <c:pt idx="2915">
                  <c:v>0.71699999999999997</c:v>
                </c:pt>
                <c:pt idx="2916">
                  <c:v>0.72199999999999998</c:v>
                </c:pt>
                <c:pt idx="2917">
                  <c:v>0.69599999999999995</c:v>
                </c:pt>
                <c:pt idx="2918">
                  <c:v>0.754</c:v>
                </c:pt>
                <c:pt idx="2919">
                  <c:v>0.69099999999999995</c:v>
                </c:pt>
                <c:pt idx="2920">
                  <c:v>0.79700000000000004</c:v>
                </c:pt>
                <c:pt idx="2921">
                  <c:v>0.76400000000000001</c:v>
                </c:pt>
                <c:pt idx="2922">
                  <c:v>0.73599999999999999</c:v>
                </c:pt>
                <c:pt idx="2923">
                  <c:v>0.75800000000000001</c:v>
                </c:pt>
                <c:pt idx="2924">
                  <c:v>0.73499999999999999</c:v>
                </c:pt>
                <c:pt idx="2925">
                  <c:v>0.71899999999999997</c:v>
                </c:pt>
                <c:pt idx="2926">
                  <c:v>0.78300000000000003</c:v>
                </c:pt>
                <c:pt idx="2927">
                  <c:v>0.71399999999999997</c:v>
                </c:pt>
                <c:pt idx="2928">
                  <c:v>0.69</c:v>
                </c:pt>
                <c:pt idx="2929">
                  <c:v>0.69099999999999995</c:v>
                </c:pt>
                <c:pt idx="2930">
                  <c:v>0.70299999999999996</c:v>
                </c:pt>
                <c:pt idx="2931">
                  <c:v>0.79400000000000004</c:v>
                </c:pt>
                <c:pt idx="2932">
                  <c:v>0.72799999999999998</c:v>
                </c:pt>
                <c:pt idx="2933">
                  <c:v>0.73199999999999998</c:v>
                </c:pt>
                <c:pt idx="2934">
                  <c:v>0.68</c:v>
                </c:pt>
                <c:pt idx="2935">
                  <c:v>0.7</c:v>
                </c:pt>
                <c:pt idx="2936">
                  <c:v>0.69199999999999995</c:v>
                </c:pt>
                <c:pt idx="2937">
                  <c:v>0.68799999999999994</c:v>
                </c:pt>
                <c:pt idx="2938">
                  <c:v>0.73399999999999999</c:v>
                </c:pt>
                <c:pt idx="2939">
                  <c:v>0.74099999999999999</c:v>
                </c:pt>
                <c:pt idx="2940">
                  <c:v>0.72899999999999998</c:v>
                </c:pt>
                <c:pt idx="2941">
                  <c:v>0.73299999999999998</c:v>
                </c:pt>
                <c:pt idx="2942">
                  <c:v>0.68799999999999994</c:v>
                </c:pt>
                <c:pt idx="2943">
                  <c:v>0.68899999999999995</c:v>
                </c:pt>
                <c:pt idx="2944">
                  <c:v>0.71899999999999997</c:v>
                </c:pt>
                <c:pt idx="2945">
                  <c:v>0.76100000000000001</c:v>
                </c:pt>
                <c:pt idx="2946">
                  <c:v>0.70399999999999996</c:v>
                </c:pt>
                <c:pt idx="2947">
                  <c:v>0.749</c:v>
                </c:pt>
                <c:pt idx="2948">
                  <c:v>0.70399999999999996</c:v>
                </c:pt>
                <c:pt idx="2949">
                  <c:v>0.68400000000000005</c:v>
                </c:pt>
                <c:pt idx="2950">
                  <c:v>0.69</c:v>
                </c:pt>
                <c:pt idx="2951">
                  <c:v>0.72599999999999998</c:v>
                </c:pt>
                <c:pt idx="2952">
                  <c:v>0.70099999999999996</c:v>
                </c:pt>
                <c:pt idx="2953">
                  <c:v>0.70899999999999996</c:v>
                </c:pt>
                <c:pt idx="2954">
                  <c:v>0.70299999999999996</c:v>
                </c:pt>
                <c:pt idx="2955">
                  <c:v>0.68799999999999994</c:v>
                </c:pt>
                <c:pt idx="2956">
                  <c:v>0.76500000000000001</c:v>
                </c:pt>
                <c:pt idx="2957">
                  <c:v>0.77100000000000002</c:v>
                </c:pt>
                <c:pt idx="2958">
                  <c:v>0.70799999999999996</c:v>
                </c:pt>
                <c:pt idx="2959">
                  <c:v>0.70599999999999996</c:v>
                </c:pt>
                <c:pt idx="2960">
                  <c:v>0.69</c:v>
                </c:pt>
                <c:pt idx="2961">
                  <c:v>0.70199999999999996</c:v>
                </c:pt>
                <c:pt idx="2962">
                  <c:v>0.752</c:v>
                </c:pt>
                <c:pt idx="2963">
                  <c:v>0.72599999999999998</c:v>
                </c:pt>
                <c:pt idx="2964">
                  <c:v>0.70699999999999996</c:v>
                </c:pt>
                <c:pt idx="2965">
                  <c:v>0.70299999999999996</c:v>
                </c:pt>
                <c:pt idx="2966">
                  <c:v>0.69199999999999995</c:v>
                </c:pt>
                <c:pt idx="2967">
                  <c:v>0.70299999999999996</c:v>
                </c:pt>
                <c:pt idx="2968">
                  <c:v>0.68200000000000005</c:v>
                </c:pt>
                <c:pt idx="2969">
                  <c:v>0.70399999999999996</c:v>
                </c:pt>
                <c:pt idx="2970">
                  <c:v>0.7</c:v>
                </c:pt>
                <c:pt idx="2971">
                  <c:v>0.76</c:v>
                </c:pt>
                <c:pt idx="2972">
                  <c:v>0.68799999999999994</c:v>
                </c:pt>
                <c:pt idx="2973">
                  <c:v>0.73499999999999999</c:v>
                </c:pt>
                <c:pt idx="2974">
                  <c:v>0.76800000000000002</c:v>
                </c:pt>
                <c:pt idx="2975">
                  <c:v>0.69899999999999995</c:v>
                </c:pt>
                <c:pt idx="2976">
                  <c:v>0.70199999999999996</c:v>
                </c:pt>
                <c:pt idx="2977">
                  <c:v>0.75900000000000001</c:v>
                </c:pt>
                <c:pt idx="2978">
                  <c:v>0.748</c:v>
                </c:pt>
                <c:pt idx="2979">
                  <c:v>0.73599999999999999</c:v>
                </c:pt>
                <c:pt idx="2980">
                  <c:v>0.73</c:v>
                </c:pt>
                <c:pt idx="2981">
                  <c:v>0.68600000000000005</c:v>
                </c:pt>
                <c:pt idx="2982">
                  <c:v>0.70399999999999996</c:v>
                </c:pt>
                <c:pt idx="2983">
                  <c:v>0.68600000000000005</c:v>
                </c:pt>
                <c:pt idx="2984">
                  <c:v>0.70099999999999996</c:v>
                </c:pt>
                <c:pt idx="2985">
                  <c:v>0.69099999999999995</c:v>
                </c:pt>
                <c:pt idx="2986">
                  <c:v>0.69599999999999995</c:v>
                </c:pt>
                <c:pt idx="2987">
                  <c:v>0.69899999999999995</c:v>
                </c:pt>
                <c:pt idx="2988">
                  <c:v>0.68600000000000005</c:v>
                </c:pt>
                <c:pt idx="2989">
                  <c:v>0.70199999999999996</c:v>
                </c:pt>
                <c:pt idx="2990">
                  <c:v>0.70099999999999996</c:v>
                </c:pt>
                <c:pt idx="2991">
                  <c:v>0.70699999999999996</c:v>
                </c:pt>
                <c:pt idx="2992">
                  <c:v>0.70799999999999996</c:v>
                </c:pt>
                <c:pt idx="2993">
                  <c:v>0.69699999999999995</c:v>
                </c:pt>
                <c:pt idx="2994">
                  <c:v>0.70599999999999996</c:v>
                </c:pt>
                <c:pt idx="2995">
                  <c:v>0.71799999999999997</c:v>
                </c:pt>
                <c:pt idx="2996">
                  <c:v>0.70499999999999996</c:v>
                </c:pt>
                <c:pt idx="2997">
                  <c:v>0.69499999999999995</c:v>
                </c:pt>
                <c:pt idx="2998">
                  <c:v>0.68600000000000005</c:v>
                </c:pt>
                <c:pt idx="2999">
                  <c:v>0.75800000000000001</c:v>
                </c:pt>
                <c:pt idx="3000">
                  <c:v>0.68200000000000005</c:v>
                </c:pt>
                <c:pt idx="3001">
                  <c:v>0.71</c:v>
                </c:pt>
                <c:pt idx="3002">
                  <c:v>0.69099999999999995</c:v>
                </c:pt>
                <c:pt idx="3003">
                  <c:v>0.746</c:v>
                </c:pt>
                <c:pt idx="3004">
                  <c:v>0.68600000000000005</c:v>
                </c:pt>
                <c:pt idx="3005">
                  <c:v>0.71299999999999997</c:v>
                </c:pt>
                <c:pt idx="3006">
                  <c:v>0.70499999999999996</c:v>
                </c:pt>
                <c:pt idx="3007">
                  <c:v>0.68600000000000005</c:v>
                </c:pt>
                <c:pt idx="3008">
                  <c:v>0.71</c:v>
                </c:pt>
                <c:pt idx="3009">
                  <c:v>0.71599999999999997</c:v>
                </c:pt>
                <c:pt idx="3010">
                  <c:v>0.747</c:v>
                </c:pt>
                <c:pt idx="3011">
                  <c:v>0.70799999999999996</c:v>
                </c:pt>
                <c:pt idx="3012">
                  <c:v>0.70599999999999996</c:v>
                </c:pt>
                <c:pt idx="3013">
                  <c:v>0.746</c:v>
                </c:pt>
                <c:pt idx="3014">
                  <c:v>0.73699999999999999</c:v>
                </c:pt>
                <c:pt idx="3015">
                  <c:v>0.69099999999999995</c:v>
                </c:pt>
                <c:pt idx="3016">
                  <c:v>0.70899999999999996</c:v>
                </c:pt>
                <c:pt idx="3017">
                  <c:v>0.68500000000000005</c:v>
                </c:pt>
                <c:pt idx="3018">
                  <c:v>0.73699999999999999</c:v>
                </c:pt>
                <c:pt idx="3019">
                  <c:v>0.73</c:v>
                </c:pt>
                <c:pt idx="3020">
                  <c:v>0.71899999999999997</c:v>
                </c:pt>
                <c:pt idx="3021">
                  <c:v>0.70199999999999996</c:v>
                </c:pt>
                <c:pt idx="3022">
                  <c:v>0.70399999999999996</c:v>
                </c:pt>
                <c:pt idx="3023">
                  <c:v>0.74399999999999999</c:v>
                </c:pt>
                <c:pt idx="3024">
                  <c:v>0.74</c:v>
                </c:pt>
                <c:pt idx="3025">
                  <c:v>0.754</c:v>
                </c:pt>
                <c:pt idx="3026">
                  <c:v>0.752</c:v>
                </c:pt>
                <c:pt idx="3027">
                  <c:v>0.72499999999999998</c:v>
                </c:pt>
                <c:pt idx="3028">
                  <c:v>0.746</c:v>
                </c:pt>
                <c:pt idx="3029">
                  <c:v>0.74299999999999999</c:v>
                </c:pt>
                <c:pt idx="3030">
                  <c:v>0.70399999999999996</c:v>
                </c:pt>
                <c:pt idx="3031">
                  <c:v>0.70199999999999996</c:v>
                </c:pt>
                <c:pt idx="3032">
                  <c:v>0.72499999999999998</c:v>
                </c:pt>
                <c:pt idx="3033">
                  <c:v>0.70399999999999996</c:v>
                </c:pt>
                <c:pt idx="3034">
                  <c:v>0.70699999999999996</c:v>
                </c:pt>
                <c:pt idx="3035">
                  <c:v>0.71199999999999997</c:v>
                </c:pt>
                <c:pt idx="3036">
                  <c:v>0.70599999999999996</c:v>
                </c:pt>
                <c:pt idx="3037">
                  <c:v>0.71499999999999997</c:v>
                </c:pt>
                <c:pt idx="3038">
                  <c:v>0.71</c:v>
                </c:pt>
                <c:pt idx="3039">
                  <c:v>0.70699999999999996</c:v>
                </c:pt>
                <c:pt idx="3040">
                  <c:v>0.70099999999999996</c:v>
                </c:pt>
                <c:pt idx="3041">
                  <c:v>0.70199999999999996</c:v>
                </c:pt>
                <c:pt idx="3042">
                  <c:v>0.72499999999999998</c:v>
                </c:pt>
                <c:pt idx="3043">
                  <c:v>0.76700000000000002</c:v>
                </c:pt>
                <c:pt idx="3044">
                  <c:v>0.74099999999999999</c:v>
                </c:pt>
                <c:pt idx="3045">
                  <c:v>0.77500000000000002</c:v>
                </c:pt>
                <c:pt idx="3046">
                  <c:v>0.70099999999999996</c:v>
                </c:pt>
                <c:pt idx="3047">
                  <c:v>0.7</c:v>
                </c:pt>
                <c:pt idx="3048">
                  <c:v>0.68500000000000005</c:v>
                </c:pt>
                <c:pt idx="3049">
                  <c:v>0.73799999999999999</c:v>
                </c:pt>
                <c:pt idx="3050">
                  <c:v>0.70599999999999996</c:v>
                </c:pt>
                <c:pt idx="3051">
                  <c:v>0.71</c:v>
                </c:pt>
                <c:pt idx="3052">
                  <c:v>0.70599999999999996</c:v>
                </c:pt>
                <c:pt idx="3053">
                  <c:v>0.753</c:v>
                </c:pt>
                <c:pt idx="3054">
                  <c:v>0.69899999999999995</c:v>
                </c:pt>
                <c:pt idx="3055">
                  <c:v>0.71899999999999997</c:v>
                </c:pt>
                <c:pt idx="3056">
                  <c:v>0.74099999999999999</c:v>
                </c:pt>
                <c:pt idx="3057">
                  <c:v>0.75800000000000001</c:v>
                </c:pt>
                <c:pt idx="3058">
                  <c:v>0.748</c:v>
                </c:pt>
                <c:pt idx="3059">
                  <c:v>0.76500000000000001</c:v>
                </c:pt>
                <c:pt idx="3060">
                  <c:v>0.71499999999999997</c:v>
                </c:pt>
                <c:pt idx="3061">
                  <c:v>0.68300000000000005</c:v>
                </c:pt>
                <c:pt idx="3062">
                  <c:v>0.74399999999999999</c:v>
                </c:pt>
                <c:pt idx="3063">
                  <c:v>0.68400000000000005</c:v>
                </c:pt>
                <c:pt idx="3064">
                  <c:v>0.70599999999999996</c:v>
                </c:pt>
                <c:pt idx="3065">
                  <c:v>0.70299999999999996</c:v>
                </c:pt>
                <c:pt idx="3066">
                  <c:v>0.69199999999999995</c:v>
                </c:pt>
                <c:pt idx="3067">
                  <c:v>0.69899999999999995</c:v>
                </c:pt>
                <c:pt idx="3068">
                  <c:v>0.71299999999999997</c:v>
                </c:pt>
                <c:pt idx="3069">
                  <c:v>0.70199999999999996</c:v>
                </c:pt>
                <c:pt idx="3070">
                  <c:v>0.69799999999999995</c:v>
                </c:pt>
                <c:pt idx="3071">
                  <c:v>0.73599999999999999</c:v>
                </c:pt>
                <c:pt idx="3072">
                  <c:v>0.746</c:v>
                </c:pt>
                <c:pt idx="3073">
                  <c:v>0.70399999999999996</c:v>
                </c:pt>
                <c:pt idx="3074">
                  <c:v>0.72299999999999998</c:v>
                </c:pt>
                <c:pt idx="3075">
                  <c:v>0.71299999999999997</c:v>
                </c:pt>
                <c:pt idx="3076">
                  <c:v>0.70799999999999996</c:v>
                </c:pt>
                <c:pt idx="3077">
                  <c:v>0.70199999999999996</c:v>
                </c:pt>
                <c:pt idx="3078">
                  <c:v>0.76400000000000001</c:v>
                </c:pt>
                <c:pt idx="3079">
                  <c:v>0.70299999999999996</c:v>
                </c:pt>
                <c:pt idx="3080">
                  <c:v>0.7</c:v>
                </c:pt>
                <c:pt idx="3081">
                  <c:v>0.71399999999999997</c:v>
                </c:pt>
                <c:pt idx="3082">
                  <c:v>0.747</c:v>
                </c:pt>
                <c:pt idx="3083">
                  <c:v>0.75</c:v>
                </c:pt>
                <c:pt idx="3084">
                  <c:v>0.73099999999999998</c:v>
                </c:pt>
                <c:pt idx="3085">
                  <c:v>0.75600000000000001</c:v>
                </c:pt>
                <c:pt idx="3086">
                  <c:v>0.76900000000000002</c:v>
                </c:pt>
                <c:pt idx="3087">
                  <c:v>0.754</c:v>
                </c:pt>
                <c:pt idx="3088">
                  <c:v>0.71199999999999997</c:v>
                </c:pt>
                <c:pt idx="3089">
                  <c:v>0.70299999999999996</c:v>
                </c:pt>
                <c:pt idx="3090">
                  <c:v>0.73799999999999999</c:v>
                </c:pt>
                <c:pt idx="3091">
                  <c:v>0.71399999999999997</c:v>
                </c:pt>
                <c:pt idx="3092">
                  <c:v>0.71699999999999997</c:v>
                </c:pt>
                <c:pt idx="3093">
                  <c:v>0.68600000000000005</c:v>
                </c:pt>
                <c:pt idx="3094">
                  <c:v>0.69499999999999995</c:v>
                </c:pt>
                <c:pt idx="3095">
                  <c:v>0.71399999999999997</c:v>
                </c:pt>
                <c:pt idx="3096">
                  <c:v>0.69099999999999995</c:v>
                </c:pt>
                <c:pt idx="3097">
                  <c:v>0.73099999999999998</c:v>
                </c:pt>
                <c:pt idx="3098">
                  <c:v>0.69799999999999995</c:v>
                </c:pt>
                <c:pt idx="3099">
                  <c:v>0.71699999999999997</c:v>
                </c:pt>
                <c:pt idx="3100">
                  <c:v>0.7</c:v>
                </c:pt>
                <c:pt idx="3101">
                  <c:v>0.69</c:v>
                </c:pt>
                <c:pt idx="3102">
                  <c:v>0.77700000000000002</c:v>
                </c:pt>
                <c:pt idx="3103">
                  <c:v>0.73599999999999999</c:v>
                </c:pt>
                <c:pt idx="3104">
                  <c:v>0.68200000000000005</c:v>
                </c:pt>
                <c:pt idx="3105">
                  <c:v>0.70199999999999996</c:v>
                </c:pt>
                <c:pt idx="3106">
                  <c:v>0.70199999999999996</c:v>
                </c:pt>
                <c:pt idx="3107">
                  <c:v>0.747</c:v>
                </c:pt>
                <c:pt idx="3108">
                  <c:v>0.73499999999999999</c:v>
                </c:pt>
                <c:pt idx="3109">
                  <c:v>0.73699999999999999</c:v>
                </c:pt>
                <c:pt idx="3110">
                  <c:v>0.70499999999999996</c:v>
                </c:pt>
                <c:pt idx="3111">
                  <c:v>0.73599999999999999</c:v>
                </c:pt>
                <c:pt idx="3112">
                  <c:v>0.70399999999999996</c:v>
                </c:pt>
                <c:pt idx="3113">
                  <c:v>0.68400000000000005</c:v>
                </c:pt>
                <c:pt idx="3114">
                  <c:v>0.71199999999999997</c:v>
                </c:pt>
                <c:pt idx="3115">
                  <c:v>0.75</c:v>
                </c:pt>
                <c:pt idx="3116">
                  <c:v>0.75800000000000001</c:v>
                </c:pt>
                <c:pt idx="3117">
                  <c:v>0.68700000000000006</c:v>
                </c:pt>
                <c:pt idx="3118">
                  <c:v>0.78</c:v>
                </c:pt>
                <c:pt idx="3119">
                  <c:v>0.70099999999999996</c:v>
                </c:pt>
                <c:pt idx="3120">
                  <c:v>0.73199999999999998</c:v>
                </c:pt>
                <c:pt idx="3121">
                  <c:v>0.68700000000000006</c:v>
                </c:pt>
                <c:pt idx="3122">
                  <c:v>0.70299999999999996</c:v>
                </c:pt>
                <c:pt idx="3123">
                  <c:v>0.70499999999999996</c:v>
                </c:pt>
                <c:pt idx="3124">
                  <c:v>0.71</c:v>
                </c:pt>
                <c:pt idx="3125">
                  <c:v>0.70699999999999996</c:v>
                </c:pt>
                <c:pt idx="3126">
                  <c:v>0.70199999999999996</c:v>
                </c:pt>
                <c:pt idx="3127">
                  <c:v>0.74399999999999999</c:v>
                </c:pt>
                <c:pt idx="3128">
                  <c:v>0.72599999999999998</c:v>
                </c:pt>
                <c:pt idx="3129">
                  <c:v>0.70199999999999996</c:v>
                </c:pt>
                <c:pt idx="3130">
                  <c:v>0.74099999999999999</c:v>
                </c:pt>
                <c:pt idx="3131">
                  <c:v>0.70399999999999996</c:v>
                </c:pt>
                <c:pt idx="3132">
                  <c:v>0.70299999999999996</c:v>
                </c:pt>
                <c:pt idx="3133">
                  <c:v>0.77100000000000002</c:v>
                </c:pt>
                <c:pt idx="3134">
                  <c:v>0.71199999999999997</c:v>
                </c:pt>
                <c:pt idx="3135">
                  <c:v>0.71299999999999997</c:v>
                </c:pt>
                <c:pt idx="3136">
                  <c:v>0.70399999999999996</c:v>
                </c:pt>
                <c:pt idx="3137">
                  <c:v>0.71899999999999997</c:v>
                </c:pt>
                <c:pt idx="3138">
                  <c:v>0.745</c:v>
                </c:pt>
                <c:pt idx="3139">
                  <c:v>0.74</c:v>
                </c:pt>
                <c:pt idx="3140">
                  <c:v>0.73899999999999999</c:v>
                </c:pt>
                <c:pt idx="3141">
                  <c:v>0.73</c:v>
                </c:pt>
                <c:pt idx="3142">
                  <c:v>0.73899999999999999</c:v>
                </c:pt>
                <c:pt idx="3143">
                  <c:v>0.74299999999999999</c:v>
                </c:pt>
                <c:pt idx="3144">
                  <c:v>0.73299999999999998</c:v>
                </c:pt>
                <c:pt idx="3145">
                  <c:v>0.70199999999999996</c:v>
                </c:pt>
                <c:pt idx="3146">
                  <c:v>0.72199999999999998</c:v>
                </c:pt>
                <c:pt idx="3147">
                  <c:v>0.73399999999999999</c:v>
                </c:pt>
                <c:pt idx="3148">
                  <c:v>0.69899999999999995</c:v>
                </c:pt>
                <c:pt idx="3149">
                  <c:v>0.7</c:v>
                </c:pt>
                <c:pt idx="3150">
                  <c:v>0.76300000000000001</c:v>
                </c:pt>
                <c:pt idx="3151">
                  <c:v>0.7</c:v>
                </c:pt>
                <c:pt idx="3152">
                  <c:v>0.70499999999999996</c:v>
                </c:pt>
                <c:pt idx="3153">
                  <c:v>0.71099999999999997</c:v>
                </c:pt>
                <c:pt idx="3154">
                  <c:v>0.71399999999999997</c:v>
                </c:pt>
                <c:pt idx="3155">
                  <c:v>0.72299999999999998</c:v>
                </c:pt>
                <c:pt idx="3156">
                  <c:v>0.71499999999999997</c:v>
                </c:pt>
                <c:pt idx="3157">
                  <c:v>0.747</c:v>
                </c:pt>
                <c:pt idx="3158">
                  <c:v>0.70899999999999996</c:v>
                </c:pt>
                <c:pt idx="3159">
                  <c:v>0.70899999999999996</c:v>
                </c:pt>
                <c:pt idx="3160">
                  <c:v>0.73899999999999999</c:v>
                </c:pt>
                <c:pt idx="3161">
                  <c:v>0.69899999999999995</c:v>
                </c:pt>
                <c:pt idx="3162">
                  <c:v>0.69399999999999995</c:v>
                </c:pt>
                <c:pt idx="3163">
                  <c:v>0.71</c:v>
                </c:pt>
                <c:pt idx="3164">
                  <c:v>0.69299999999999995</c:v>
                </c:pt>
                <c:pt idx="3165">
                  <c:v>0.77700000000000002</c:v>
                </c:pt>
                <c:pt idx="3166">
                  <c:v>0.70799999999999996</c:v>
                </c:pt>
                <c:pt idx="3167">
                  <c:v>0.68500000000000005</c:v>
                </c:pt>
                <c:pt idx="3168">
                  <c:v>0.69699999999999995</c:v>
                </c:pt>
                <c:pt idx="3169">
                  <c:v>0.76100000000000001</c:v>
                </c:pt>
                <c:pt idx="3170">
                  <c:v>0.71099999999999997</c:v>
                </c:pt>
                <c:pt idx="3171">
                  <c:v>0.70599999999999996</c:v>
                </c:pt>
                <c:pt idx="3172">
                  <c:v>0.748</c:v>
                </c:pt>
                <c:pt idx="3173">
                  <c:v>0.747</c:v>
                </c:pt>
                <c:pt idx="3174">
                  <c:v>0.70399999999999996</c:v>
                </c:pt>
                <c:pt idx="3175">
                  <c:v>0.73199999999999998</c:v>
                </c:pt>
                <c:pt idx="3176">
                  <c:v>0.69699999999999995</c:v>
                </c:pt>
                <c:pt idx="3177">
                  <c:v>0.71499999999999997</c:v>
                </c:pt>
                <c:pt idx="3178">
                  <c:v>0.72899999999999998</c:v>
                </c:pt>
                <c:pt idx="3179">
                  <c:v>0.73899999999999999</c:v>
                </c:pt>
                <c:pt idx="3180">
                  <c:v>0.70699999999999996</c:v>
                </c:pt>
                <c:pt idx="3181">
                  <c:v>0.68600000000000005</c:v>
                </c:pt>
                <c:pt idx="3182">
                  <c:v>0.75</c:v>
                </c:pt>
                <c:pt idx="3183">
                  <c:v>0.72099999999999997</c:v>
                </c:pt>
                <c:pt idx="3184">
                  <c:v>0.72</c:v>
                </c:pt>
                <c:pt idx="3185">
                  <c:v>0.71199999999999997</c:v>
                </c:pt>
                <c:pt idx="3186">
                  <c:v>0.72099999999999997</c:v>
                </c:pt>
                <c:pt idx="3187">
                  <c:v>0.74299999999999999</c:v>
                </c:pt>
                <c:pt idx="3188">
                  <c:v>0.68400000000000005</c:v>
                </c:pt>
                <c:pt idx="3189">
                  <c:v>0.74</c:v>
                </c:pt>
                <c:pt idx="3190">
                  <c:v>0.70599999999999996</c:v>
                </c:pt>
                <c:pt idx="3191">
                  <c:v>0.70899999999999996</c:v>
                </c:pt>
                <c:pt idx="3192">
                  <c:v>0.73799999999999999</c:v>
                </c:pt>
                <c:pt idx="3193">
                  <c:v>0.75</c:v>
                </c:pt>
                <c:pt idx="3194">
                  <c:v>0.70399999999999996</c:v>
                </c:pt>
                <c:pt idx="3195">
                  <c:v>0.72299999999999998</c:v>
                </c:pt>
                <c:pt idx="3196">
                  <c:v>0.68700000000000006</c:v>
                </c:pt>
                <c:pt idx="3197">
                  <c:v>0.70699999999999996</c:v>
                </c:pt>
                <c:pt idx="3198">
                  <c:v>0.69899999999999995</c:v>
                </c:pt>
                <c:pt idx="3199">
                  <c:v>0.752</c:v>
                </c:pt>
                <c:pt idx="3200">
                  <c:v>0.71</c:v>
                </c:pt>
                <c:pt idx="3201">
                  <c:v>0.72599999999999998</c:v>
                </c:pt>
                <c:pt idx="3202">
                  <c:v>0.70899999999999996</c:v>
                </c:pt>
                <c:pt idx="3203">
                  <c:v>0.71799999999999997</c:v>
                </c:pt>
                <c:pt idx="3204">
                  <c:v>0.76600000000000001</c:v>
                </c:pt>
                <c:pt idx="3205">
                  <c:v>0.78</c:v>
                </c:pt>
                <c:pt idx="3206">
                  <c:v>0.71399999999999997</c:v>
                </c:pt>
                <c:pt idx="3207">
                  <c:v>0.70299999999999996</c:v>
                </c:pt>
                <c:pt idx="3208">
                  <c:v>0.76900000000000002</c:v>
                </c:pt>
                <c:pt idx="3209">
                  <c:v>0.70899999999999996</c:v>
                </c:pt>
                <c:pt idx="3210">
                  <c:v>0.74199999999999999</c:v>
                </c:pt>
                <c:pt idx="3211">
                  <c:v>0.72</c:v>
                </c:pt>
                <c:pt idx="3212">
                  <c:v>0.74299999999999999</c:v>
                </c:pt>
                <c:pt idx="3213">
                  <c:v>0.75700000000000001</c:v>
                </c:pt>
                <c:pt idx="3214">
                  <c:v>0.76800000000000002</c:v>
                </c:pt>
                <c:pt idx="3215">
                  <c:v>0.74299999999999999</c:v>
                </c:pt>
                <c:pt idx="3216">
                  <c:v>0.70799999999999996</c:v>
                </c:pt>
                <c:pt idx="3217">
                  <c:v>0.71299999999999997</c:v>
                </c:pt>
                <c:pt idx="3218">
                  <c:v>0.71</c:v>
                </c:pt>
                <c:pt idx="3219">
                  <c:v>0.70499999999999996</c:v>
                </c:pt>
                <c:pt idx="3220">
                  <c:v>0.70899999999999996</c:v>
                </c:pt>
                <c:pt idx="3221">
                  <c:v>0.69899999999999995</c:v>
                </c:pt>
                <c:pt idx="3222">
                  <c:v>0.72099999999999997</c:v>
                </c:pt>
                <c:pt idx="3223">
                  <c:v>0.749</c:v>
                </c:pt>
                <c:pt idx="3224">
                  <c:v>0.71099999999999997</c:v>
                </c:pt>
                <c:pt idx="3225">
                  <c:v>0.70399999999999996</c:v>
                </c:pt>
                <c:pt idx="3226">
                  <c:v>0.70899999999999996</c:v>
                </c:pt>
                <c:pt idx="3227">
                  <c:v>0.72299999999999998</c:v>
                </c:pt>
                <c:pt idx="3228">
                  <c:v>0.68700000000000006</c:v>
                </c:pt>
                <c:pt idx="3229">
                  <c:v>0.754</c:v>
                </c:pt>
                <c:pt idx="3230">
                  <c:v>0.74399999999999999</c:v>
                </c:pt>
                <c:pt idx="3231">
                  <c:v>0.73</c:v>
                </c:pt>
                <c:pt idx="3232">
                  <c:v>0.76100000000000001</c:v>
                </c:pt>
                <c:pt idx="3233">
                  <c:v>0.78700000000000003</c:v>
                </c:pt>
                <c:pt idx="3234">
                  <c:v>0.70199999999999996</c:v>
                </c:pt>
                <c:pt idx="3235">
                  <c:v>0.68500000000000005</c:v>
                </c:pt>
                <c:pt idx="3236">
                  <c:v>0.70299999999999996</c:v>
                </c:pt>
                <c:pt idx="3237">
                  <c:v>0.69799999999999995</c:v>
                </c:pt>
                <c:pt idx="3238">
                  <c:v>0.70699999999999996</c:v>
                </c:pt>
                <c:pt idx="3239">
                  <c:v>0.78300000000000003</c:v>
                </c:pt>
                <c:pt idx="3240">
                  <c:v>0.745</c:v>
                </c:pt>
                <c:pt idx="3241">
                  <c:v>0.83499999999999996</c:v>
                </c:pt>
                <c:pt idx="3242">
                  <c:v>0.74199999999999999</c:v>
                </c:pt>
                <c:pt idx="3243">
                  <c:v>0.69699999999999995</c:v>
                </c:pt>
                <c:pt idx="3244">
                  <c:v>0.751</c:v>
                </c:pt>
                <c:pt idx="3245">
                  <c:v>0.74099999999999999</c:v>
                </c:pt>
                <c:pt idx="3246">
                  <c:v>0.72599999999999998</c:v>
                </c:pt>
                <c:pt idx="3247">
                  <c:v>0.70699999999999996</c:v>
                </c:pt>
                <c:pt idx="3248">
                  <c:v>0.745</c:v>
                </c:pt>
                <c:pt idx="3249">
                  <c:v>0.70299999999999996</c:v>
                </c:pt>
                <c:pt idx="3250">
                  <c:v>0.69699999999999995</c:v>
                </c:pt>
                <c:pt idx="3251">
                  <c:v>0.73299999999999998</c:v>
                </c:pt>
                <c:pt idx="3252">
                  <c:v>0.71899999999999997</c:v>
                </c:pt>
                <c:pt idx="3253">
                  <c:v>0.71899999999999997</c:v>
                </c:pt>
                <c:pt idx="3254">
                  <c:v>0.74399999999999999</c:v>
                </c:pt>
                <c:pt idx="3255">
                  <c:v>0.72599999999999998</c:v>
                </c:pt>
                <c:pt idx="3256">
                  <c:v>0.76200000000000001</c:v>
                </c:pt>
                <c:pt idx="3257">
                  <c:v>0.73799999999999999</c:v>
                </c:pt>
                <c:pt idx="3258">
                  <c:v>0.76200000000000001</c:v>
                </c:pt>
                <c:pt idx="3259">
                  <c:v>0.73899999999999999</c:v>
                </c:pt>
                <c:pt idx="3260">
                  <c:v>0.76700000000000002</c:v>
                </c:pt>
                <c:pt idx="3261">
                  <c:v>0.70599999999999996</c:v>
                </c:pt>
                <c:pt idx="3262">
                  <c:v>0.71899999999999997</c:v>
                </c:pt>
                <c:pt idx="3263">
                  <c:v>0.71799999999999997</c:v>
                </c:pt>
                <c:pt idx="3264">
                  <c:v>0.71499999999999997</c:v>
                </c:pt>
                <c:pt idx="3265">
                  <c:v>0.70099999999999996</c:v>
                </c:pt>
                <c:pt idx="3266">
                  <c:v>0.7</c:v>
                </c:pt>
                <c:pt idx="3267">
                  <c:v>0.73099999999999998</c:v>
                </c:pt>
                <c:pt idx="3268">
                  <c:v>0.67800000000000005</c:v>
                </c:pt>
                <c:pt idx="3269">
                  <c:v>0.69799999999999995</c:v>
                </c:pt>
                <c:pt idx="3270">
                  <c:v>0.70299999999999996</c:v>
                </c:pt>
                <c:pt idx="3271">
                  <c:v>0.73099999999999998</c:v>
                </c:pt>
                <c:pt idx="3272">
                  <c:v>0.76300000000000001</c:v>
                </c:pt>
                <c:pt idx="3273">
                  <c:v>0.71699999999999997</c:v>
                </c:pt>
                <c:pt idx="3274">
                  <c:v>0.746</c:v>
                </c:pt>
                <c:pt idx="3275">
                  <c:v>0.72599999999999998</c:v>
                </c:pt>
                <c:pt idx="3276">
                  <c:v>0.75600000000000001</c:v>
                </c:pt>
                <c:pt idx="3277">
                  <c:v>0.75700000000000001</c:v>
                </c:pt>
                <c:pt idx="3278">
                  <c:v>0.747</c:v>
                </c:pt>
                <c:pt idx="3279">
                  <c:v>0.71099999999999997</c:v>
                </c:pt>
                <c:pt idx="3280">
                  <c:v>0.72699999999999998</c:v>
                </c:pt>
                <c:pt idx="3281">
                  <c:v>0.68500000000000005</c:v>
                </c:pt>
                <c:pt idx="3282">
                  <c:v>0.70599999999999996</c:v>
                </c:pt>
                <c:pt idx="3283">
                  <c:v>0.69599999999999995</c:v>
                </c:pt>
                <c:pt idx="3284">
                  <c:v>0.70699999999999996</c:v>
                </c:pt>
                <c:pt idx="3285">
                  <c:v>0.70899999999999996</c:v>
                </c:pt>
                <c:pt idx="3286">
                  <c:v>0.69499999999999995</c:v>
                </c:pt>
                <c:pt idx="3287">
                  <c:v>0.79900000000000004</c:v>
                </c:pt>
                <c:pt idx="3288">
                  <c:v>0.82499999999999996</c:v>
                </c:pt>
                <c:pt idx="3289">
                  <c:v>0.76300000000000001</c:v>
                </c:pt>
                <c:pt idx="3290">
                  <c:v>0.78900000000000003</c:v>
                </c:pt>
                <c:pt idx="3291">
                  <c:v>0.747</c:v>
                </c:pt>
                <c:pt idx="3292">
                  <c:v>0.754</c:v>
                </c:pt>
                <c:pt idx="3293">
                  <c:v>0.72299999999999998</c:v>
                </c:pt>
                <c:pt idx="3294">
                  <c:v>0.70099999999999996</c:v>
                </c:pt>
                <c:pt idx="3295">
                  <c:v>0.71</c:v>
                </c:pt>
                <c:pt idx="3296">
                  <c:v>0.74299999999999999</c:v>
                </c:pt>
                <c:pt idx="3297">
                  <c:v>0.76500000000000001</c:v>
                </c:pt>
                <c:pt idx="3298">
                  <c:v>0.748</c:v>
                </c:pt>
                <c:pt idx="3299">
                  <c:v>0.71899999999999997</c:v>
                </c:pt>
                <c:pt idx="3300">
                  <c:v>0.754</c:v>
                </c:pt>
                <c:pt idx="3301">
                  <c:v>0.71499999999999997</c:v>
                </c:pt>
                <c:pt idx="3302">
                  <c:v>0.74</c:v>
                </c:pt>
                <c:pt idx="3303">
                  <c:v>0.68200000000000005</c:v>
                </c:pt>
                <c:pt idx="3304">
                  <c:v>0.70599999999999996</c:v>
                </c:pt>
                <c:pt idx="3305">
                  <c:v>0.746</c:v>
                </c:pt>
                <c:pt idx="3306">
                  <c:v>0.73699999999999999</c:v>
                </c:pt>
                <c:pt idx="3307">
                  <c:v>0.72599999999999998</c:v>
                </c:pt>
                <c:pt idx="3308">
                  <c:v>0.74199999999999999</c:v>
                </c:pt>
                <c:pt idx="3309">
                  <c:v>0.71699999999999997</c:v>
                </c:pt>
                <c:pt idx="3310">
                  <c:v>0.75</c:v>
                </c:pt>
                <c:pt idx="3311">
                  <c:v>0.71199999999999997</c:v>
                </c:pt>
                <c:pt idx="3312">
                  <c:v>0.68700000000000006</c:v>
                </c:pt>
                <c:pt idx="3313">
                  <c:v>0.71</c:v>
                </c:pt>
                <c:pt idx="3314">
                  <c:v>0.7</c:v>
                </c:pt>
                <c:pt idx="3315">
                  <c:v>0.74199999999999999</c:v>
                </c:pt>
                <c:pt idx="3316">
                  <c:v>0.69599999999999995</c:v>
                </c:pt>
                <c:pt idx="3317">
                  <c:v>0.749</c:v>
                </c:pt>
                <c:pt idx="3318">
                  <c:v>0.73899999999999999</c:v>
                </c:pt>
                <c:pt idx="3319">
                  <c:v>0.746</c:v>
                </c:pt>
                <c:pt idx="3320">
                  <c:v>0.70199999999999996</c:v>
                </c:pt>
                <c:pt idx="3321">
                  <c:v>0.70899999999999996</c:v>
                </c:pt>
                <c:pt idx="3322">
                  <c:v>0.73299999999999998</c:v>
                </c:pt>
                <c:pt idx="3323">
                  <c:v>0.73099999999999998</c:v>
                </c:pt>
                <c:pt idx="3324">
                  <c:v>0.68</c:v>
                </c:pt>
                <c:pt idx="3325">
                  <c:v>0.80700000000000005</c:v>
                </c:pt>
                <c:pt idx="3326">
                  <c:v>0.745</c:v>
                </c:pt>
                <c:pt idx="3327">
                  <c:v>0.70599999999999996</c:v>
                </c:pt>
                <c:pt idx="3328">
                  <c:v>0.73499999999999999</c:v>
                </c:pt>
                <c:pt idx="3329">
                  <c:v>0.73299999999999998</c:v>
                </c:pt>
                <c:pt idx="3330">
                  <c:v>0.73899999999999999</c:v>
                </c:pt>
                <c:pt idx="3331">
                  <c:v>0.68300000000000005</c:v>
                </c:pt>
                <c:pt idx="3332">
                  <c:v>0.70599999999999996</c:v>
                </c:pt>
                <c:pt idx="3333">
                  <c:v>0.76900000000000002</c:v>
                </c:pt>
                <c:pt idx="3334">
                  <c:v>0.71199999999999997</c:v>
                </c:pt>
                <c:pt idx="3335">
                  <c:v>0.72899999999999998</c:v>
                </c:pt>
                <c:pt idx="3336">
                  <c:v>0.75</c:v>
                </c:pt>
                <c:pt idx="3337">
                  <c:v>0.77200000000000002</c:v>
                </c:pt>
                <c:pt idx="3338">
                  <c:v>0.68100000000000005</c:v>
                </c:pt>
                <c:pt idx="3339">
                  <c:v>0.74299999999999999</c:v>
                </c:pt>
                <c:pt idx="3340">
                  <c:v>0.745</c:v>
                </c:pt>
                <c:pt idx="3341">
                  <c:v>0.73699999999999999</c:v>
                </c:pt>
                <c:pt idx="3342">
                  <c:v>0.72399999999999998</c:v>
                </c:pt>
                <c:pt idx="3343">
                  <c:v>0.71199999999999997</c:v>
                </c:pt>
                <c:pt idx="3344">
                  <c:v>0.71899999999999997</c:v>
                </c:pt>
                <c:pt idx="3345">
                  <c:v>0.75900000000000001</c:v>
                </c:pt>
                <c:pt idx="3346">
                  <c:v>0.75</c:v>
                </c:pt>
                <c:pt idx="3347">
                  <c:v>0.70499999999999996</c:v>
                </c:pt>
                <c:pt idx="3348">
                  <c:v>0.72799999999999998</c:v>
                </c:pt>
                <c:pt idx="3349">
                  <c:v>0.77200000000000002</c:v>
                </c:pt>
                <c:pt idx="3350">
                  <c:v>0.72799999999999998</c:v>
                </c:pt>
                <c:pt idx="3351">
                  <c:v>0.73299999999999998</c:v>
                </c:pt>
                <c:pt idx="3352">
                  <c:v>0.73099999999999998</c:v>
                </c:pt>
                <c:pt idx="3353">
                  <c:v>0.70299999999999996</c:v>
                </c:pt>
                <c:pt idx="3354">
                  <c:v>0.70599999999999996</c:v>
                </c:pt>
                <c:pt idx="3355">
                  <c:v>0.76100000000000001</c:v>
                </c:pt>
                <c:pt idx="3356">
                  <c:v>0.72399999999999998</c:v>
                </c:pt>
                <c:pt idx="3357">
                  <c:v>0.78300000000000003</c:v>
                </c:pt>
                <c:pt idx="3358">
                  <c:v>0.73499999999999999</c:v>
                </c:pt>
                <c:pt idx="3359">
                  <c:v>0.70299999999999996</c:v>
                </c:pt>
                <c:pt idx="3360">
                  <c:v>0.72599999999999998</c:v>
                </c:pt>
                <c:pt idx="3361">
                  <c:v>0.71199999999999997</c:v>
                </c:pt>
                <c:pt idx="3362">
                  <c:v>0.74299999999999999</c:v>
                </c:pt>
                <c:pt idx="3363">
                  <c:v>0.76300000000000001</c:v>
                </c:pt>
                <c:pt idx="3364">
                  <c:v>0.69099999999999995</c:v>
                </c:pt>
                <c:pt idx="3365">
                  <c:v>0.70699999999999996</c:v>
                </c:pt>
                <c:pt idx="3366">
                  <c:v>0.751</c:v>
                </c:pt>
                <c:pt idx="3367">
                  <c:v>0.72399999999999998</c:v>
                </c:pt>
                <c:pt idx="3368">
                  <c:v>0.72399999999999998</c:v>
                </c:pt>
                <c:pt idx="3369">
                  <c:v>0.74199999999999999</c:v>
                </c:pt>
                <c:pt idx="3370">
                  <c:v>0.73599999999999999</c:v>
                </c:pt>
                <c:pt idx="3371">
                  <c:v>0.72299999999999998</c:v>
                </c:pt>
                <c:pt idx="3372">
                  <c:v>0.72499999999999998</c:v>
                </c:pt>
                <c:pt idx="3373">
                  <c:v>0.72499999999999998</c:v>
                </c:pt>
                <c:pt idx="3374">
                  <c:v>0.71599999999999997</c:v>
                </c:pt>
                <c:pt idx="3375">
                  <c:v>0.72799999999999998</c:v>
                </c:pt>
                <c:pt idx="3376">
                  <c:v>0.72699999999999998</c:v>
                </c:pt>
                <c:pt idx="3377">
                  <c:v>0.68700000000000006</c:v>
                </c:pt>
                <c:pt idx="3378">
                  <c:v>0.73499999999999999</c:v>
                </c:pt>
                <c:pt idx="3379">
                  <c:v>0.70099999999999996</c:v>
                </c:pt>
                <c:pt idx="3380">
                  <c:v>0.70199999999999996</c:v>
                </c:pt>
                <c:pt idx="3381">
                  <c:v>0.71199999999999997</c:v>
                </c:pt>
                <c:pt idx="3382">
                  <c:v>0.71399999999999997</c:v>
                </c:pt>
                <c:pt idx="3383">
                  <c:v>0.73299999999999998</c:v>
                </c:pt>
                <c:pt idx="3384">
                  <c:v>0.72899999999999998</c:v>
                </c:pt>
                <c:pt idx="3385">
                  <c:v>0.75700000000000001</c:v>
                </c:pt>
                <c:pt idx="3386">
                  <c:v>0.82399999999999995</c:v>
                </c:pt>
                <c:pt idx="3387">
                  <c:v>0.69699999999999995</c:v>
                </c:pt>
                <c:pt idx="3388">
                  <c:v>0.70799999999999996</c:v>
                </c:pt>
                <c:pt idx="3389">
                  <c:v>0.68400000000000005</c:v>
                </c:pt>
                <c:pt idx="3390">
                  <c:v>0.70799999999999996</c:v>
                </c:pt>
                <c:pt idx="3391">
                  <c:v>0.70399999999999996</c:v>
                </c:pt>
                <c:pt idx="3392">
                  <c:v>0.68200000000000005</c:v>
                </c:pt>
                <c:pt idx="3393">
                  <c:v>0.70099999999999996</c:v>
                </c:pt>
                <c:pt idx="3394">
                  <c:v>0.74</c:v>
                </c:pt>
                <c:pt idx="3395">
                  <c:v>0.69399999999999995</c:v>
                </c:pt>
                <c:pt idx="3396">
                  <c:v>0.76700000000000002</c:v>
                </c:pt>
                <c:pt idx="3397">
                  <c:v>0.69099999999999995</c:v>
                </c:pt>
                <c:pt idx="3398">
                  <c:v>0.73499999999999999</c:v>
                </c:pt>
                <c:pt idx="3399">
                  <c:v>0.72199999999999998</c:v>
                </c:pt>
                <c:pt idx="3400">
                  <c:v>0.71499999999999997</c:v>
                </c:pt>
                <c:pt idx="3401">
                  <c:v>0.70199999999999996</c:v>
                </c:pt>
                <c:pt idx="3402">
                  <c:v>0.69699999999999995</c:v>
                </c:pt>
                <c:pt idx="3403">
                  <c:v>0.70099999999999996</c:v>
                </c:pt>
                <c:pt idx="3404">
                  <c:v>0.73499999999999999</c:v>
                </c:pt>
                <c:pt idx="3405">
                  <c:v>0.72099999999999997</c:v>
                </c:pt>
                <c:pt idx="3406">
                  <c:v>0.70399999999999996</c:v>
                </c:pt>
                <c:pt idx="3407">
                  <c:v>0.73199999999999998</c:v>
                </c:pt>
                <c:pt idx="3408">
                  <c:v>0.74299999999999999</c:v>
                </c:pt>
                <c:pt idx="3409">
                  <c:v>0.745</c:v>
                </c:pt>
                <c:pt idx="3410">
                  <c:v>0.745</c:v>
                </c:pt>
                <c:pt idx="3411">
                  <c:v>0.68100000000000005</c:v>
                </c:pt>
                <c:pt idx="3412">
                  <c:v>0.70199999999999996</c:v>
                </c:pt>
                <c:pt idx="3413">
                  <c:v>0.73599999999999999</c:v>
                </c:pt>
                <c:pt idx="3414">
                  <c:v>0.68700000000000006</c:v>
                </c:pt>
                <c:pt idx="3415">
                  <c:v>0.72599999999999998</c:v>
                </c:pt>
                <c:pt idx="3416">
                  <c:v>0.79400000000000004</c:v>
                </c:pt>
                <c:pt idx="3417">
                  <c:v>0.72699999999999998</c:v>
                </c:pt>
                <c:pt idx="3418">
                  <c:v>0.78</c:v>
                </c:pt>
                <c:pt idx="3419">
                  <c:v>0.71</c:v>
                </c:pt>
                <c:pt idx="3420">
                  <c:v>0.71599999999999997</c:v>
                </c:pt>
                <c:pt idx="3421">
                  <c:v>0.71199999999999997</c:v>
                </c:pt>
                <c:pt idx="3422">
                  <c:v>0.71</c:v>
                </c:pt>
                <c:pt idx="3423">
                  <c:v>0.70199999999999996</c:v>
                </c:pt>
                <c:pt idx="3424">
                  <c:v>0.72</c:v>
                </c:pt>
                <c:pt idx="3425">
                  <c:v>0.68500000000000005</c:v>
                </c:pt>
                <c:pt idx="3426">
                  <c:v>0.68799999999999994</c:v>
                </c:pt>
                <c:pt idx="3427">
                  <c:v>0.69199999999999995</c:v>
                </c:pt>
                <c:pt idx="3428">
                  <c:v>0.70799999999999996</c:v>
                </c:pt>
                <c:pt idx="3429">
                  <c:v>0.72499999999999998</c:v>
                </c:pt>
                <c:pt idx="3430">
                  <c:v>0.74099999999999999</c:v>
                </c:pt>
                <c:pt idx="3431">
                  <c:v>0.71199999999999997</c:v>
                </c:pt>
                <c:pt idx="3432">
                  <c:v>0.70099999999999996</c:v>
                </c:pt>
                <c:pt idx="3433">
                  <c:v>0.70899999999999996</c:v>
                </c:pt>
                <c:pt idx="3434">
                  <c:v>0.68700000000000006</c:v>
                </c:pt>
                <c:pt idx="3435">
                  <c:v>0.70399999999999996</c:v>
                </c:pt>
                <c:pt idx="3436">
                  <c:v>0.70899999999999996</c:v>
                </c:pt>
                <c:pt idx="3437">
                  <c:v>0.69499999999999995</c:v>
                </c:pt>
                <c:pt idx="3438">
                  <c:v>0.71</c:v>
                </c:pt>
                <c:pt idx="3439">
                  <c:v>0.70899999999999996</c:v>
                </c:pt>
                <c:pt idx="3440">
                  <c:v>0.70899999999999996</c:v>
                </c:pt>
                <c:pt idx="3441">
                  <c:v>0.69099999999999995</c:v>
                </c:pt>
                <c:pt idx="3442">
                  <c:v>0.69899999999999995</c:v>
                </c:pt>
                <c:pt idx="3443">
                  <c:v>0.69699999999999995</c:v>
                </c:pt>
                <c:pt idx="3444">
                  <c:v>0.69699999999999995</c:v>
                </c:pt>
                <c:pt idx="3445">
                  <c:v>0.72599999999999998</c:v>
                </c:pt>
                <c:pt idx="3446">
                  <c:v>0.755</c:v>
                </c:pt>
                <c:pt idx="3447">
                  <c:v>0.70499999999999996</c:v>
                </c:pt>
                <c:pt idx="3448">
                  <c:v>0.68700000000000006</c:v>
                </c:pt>
                <c:pt idx="3449">
                  <c:v>0.69599999999999995</c:v>
                </c:pt>
                <c:pt idx="3450">
                  <c:v>0.70699999999999996</c:v>
                </c:pt>
                <c:pt idx="3451">
                  <c:v>0.70599999999999996</c:v>
                </c:pt>
                <c:pt idx="3452">
                  <c:v>0.74399999999999999</c:v>
                </c:pt>
                <c:pt idx="3453">
                  <c:v>0.73699999999999999</c:v>
                </c:pt>
                <c:pt idx="3454">
                  <c:v>0.77500000000000002</c:v>
                </c:pt>
                <c:pt idx="3455">
                  <c:v>0.69699999999999995</c:v>
                </c:pt>
                <c:pt idx="3456">
                  <c:v>0.73699999999999999</c:v>
                </c:pt>
                <c:pt idx="3457">
                  <c:v>0.749</c:v>
                </c:pt>
                <c:pt idx="3458">
                  <c:v>0.745</c:v>
                </c:pt>
                <c:pt idx="3459">
                  <c:v>0.72299999999999998</c:v>
                </c:pt>
                <c:pt idx="3460">
                  <c:v>0.74399999999999999</c:v>
                </c:pt>
                <c:pt idx="3461">
                  <c:v>0.69899999999999995</c:v>
                </c:pt>
                <c:pt idx="3462">
                  <c:v>0.73599999999999999</c:v>
                </c:pt>
                <c:pt idx="3463">
                  <c:v>0.72199999999999998</c:v>
                </c:pt>
                <c:pt idx="3464">
                  <c:v>0.72199999999999998</c:v>
                </c:pt>
                <c:pt idx="3465">
                  <c:v>0.70399999999999996</c:v>
                </c:pt>
                <c:pt idx="3466">
                  <c:v>0.70699999999999996</c:v>
                </c:pt>
                <c:pt idx="3467">
                  <c:v>0.73699999999999999</c:v>
                </c:pt>
                <c:pt idx="3468">
                  <c:v>0.73099999999999998</c:v>
                </c:pt>
                <c:pt idx="3469">
                  <c:v>0.75800000000000001</c:v>
                </c:pt>
                <c:pt idx="3470">
                  <c:v>0.72399999999999998</c:v>
                </c:pt>
                <c:pt idx="3471">
                  <c:v>0.69499999999999995</c:v>
                </c:pt>
                <c:pt idx="3472">
                  <c:v>0.70399999999999996</c:v>
                </c:pt>
                <c:pt idx="3473">
                  <c:v>0.70499999999999996</c:v>
                </c:pt>
                <c:pt idx="3474">
                  <c:v>0.72399999999999998</c:v>
                </c:pt>
                <c:pt idx="3475">
                  <c:v>0.73399999999999999</c:v>
                </c:pt>
                <c:pt idx="3476">
                  <c:v>0.72199999999999998</c:v>
                </c:pt>
                <c:pt idx="3477">
                  <c:v>0.70299999999999996</c:v>
                </c:pt>
                <c:pt idx="3478">
                  <c:v>0.747</c:v>
                </c:pt>
                <c:pt idx="3479">
                  <c:v>0.74299999999999999</c:v>
                </c:pt>
                <c:pt idx="3480">
                  <c:v>0.74299999999999999</c:v>
                </c:pt>
                <c:pt idx="3481">
                  <c:v>0.72</c:v>
                </c:pt>
                <c:pt idx="3482">
                  <c:v>0.751</c:v>
                </c:pt>
                <c:pt idx="3483">
                  <c:v>0.70199999999999996</c:v>
                </c:pt>
                <c:pt idx="3484">
                  <c:v>0.77600000000000002</c:v>
                </c:pt>
                <c:pt idx="3485">
                  <c:v>0.71199999999999997</c:v>
                </c:pt>
                <c:pt idx="3486">
                  <c:v>0.71399999999999997</c:v>
                </c:pt>
                <c:pt idx="3487">
                  <c:v>0.71099999999999997</c:v>
                </c:pt>
                <c:pt idx="3488">
                  <c:v>0.69199999999999995</c:v>
                </c:pt>
                <c:pt idx="3489">
                  <c:v>0.73799999999999999</c:v>
                </c:pt>
                <c:pt idx="3490">
                  <c:v>0.70399999999999996</c:v>
                </c:pt>
                <c:pt idx="3491">
                  <c:v>0.73799999999999999</c:v>
                </c:pt>
                <c:pt idx="3492">
                  <c:v>0.70699999999999996</c:v>
                </c:pt>
                <c:pt idx="3493">
                  <c:v>0.74099999999999999</c:v>
                </c:pt>
                <c:pt idx="3494">
                  <c:v>0.74399999999999999</c:v>
                </c:pt>
                <c:pt idx="3495">
                  <c:v>0.69399999999999995</c:v>
                </c:pt>
                <c:pt idx="3496">
                  <c:v>0.70399999999999996</c:v>
                </c:pt>
                <c:pt idx="3497">
                  <c:v>0.72399999999999998</c:v>
                </c:pt>
                <c:pt idx="3498">
                  <c:v>0.74</c:v>
                </c:pt>
                <c:pt idx="3499">
                  <c:v>0.70399999999999996</c:v>
                </c:pt>
                <c:pt idx="3500">
                  <c:v>0.70699999999999996</c:v>
                </c:pt>
                <c:pt idx="3501">
                  <c:v>0.71799999999999997</c:v>
                </c:pt>
                <c:pt idx="3502">
                  <c:v>0.72199999999999998</c:v>
                </c:pt>
                <c:pt idx="3503">
                  <c:v>0.72399999999999998</c:v>
                </c:pt>
                <c:pt idx="3504">
                  <c:v>0.71099999999999997</c:v>
                </c:pt>
                <c:pt idx="3505">
                  <c:v>0.70499999999999996</c:v>
                </c:pt>
                <c:pt idx="3506">
                  <c:v>0.71799999999999997</c:v>
                </c:pt>
                <c:pt idx="3507">
                  <c:v>0.71</c:v>
                </c:pt>
                <c:pt idx="3508">
                  <c:v>0.76200000000000001</c:v>
                </c:pt>
                <c:pt idx="3509">
                  <c:v>0.749</c:v>
                </c:pt>
                <c:pt idx="3510">
                  <c:v>0.71</c:v>
                </c:pt>
                <c:pt idx="3511">
                  <c:v>0.747</c:v>
                </c:pt>
                <c:pt idx="3512">
                  <c:v>0.71499999999999997</c:v>
                </c:pt>
                <c:pt idx="3513">
                  <c:v>0.71099999999999997</c:v>
                </c:pt>
                <c:pt idx="3514">
                  <c:v>0.72399999999999998</c:v>
                </c:pt>
                <c:pt idx="3515">
                  <c:v>0.746</c:v>
                </c:pt>
                <c:pt idx="3516">
                  <c:v>0.68600000000000005</c:v>
                </c:pt>
                <c:pt idx="3517">
                  <c:v>0.70299999999999996</c:v>
                </c:pt>
                <c:pt idx="3518">
                  <c:v>0.72699999999999998</c:v>
                </c:pt>
                <c:pt idx="3519">
                  <c:v>0.68700000000000006</c:v>
                </c:pt>
                <c:pt idx="3520">
                  <c:v>0.70799999999999996</c:v>
                </c:pt>
                <c:pt idx="3521">
                  <c:v>0.70199999999999996</c:v>
                </c:pt>
                <c:pt idx="3522">
                  <c:v>0.68500000000000005</c:v>
                </c:pt>
                <c:pt idx="3523">
                  <c:v>0.70699999999999996</c:v>
                </c:pt>
                <c:pt idx="3524">
                  <c:v>0.74199999999999999</c:v>
                </c:pt>
                <c:pt idx="3525">
                  <c:v>0.73399999999999999</c:v>
                </c:pt>
                <c:pt idx="3526">
                  <c:v>0.751</c:v>
                </c:pt>
                <c:pt idx="3527">
                  <c:v>0.70299999999999996</c:v>
                </c:pt>
                <c:pt idx="3528">
                  <c:v>0.70299999999999996</c:v>
                </c:pt>
                <c:pt idx="3529">
                  <c:v>0.73699999999999999</c:v>
                </c:pt>
                <c:pt idx="3530">
                  <c:v>0.71399999999999997</c:v>
                </c:pt>
                <c:pt idx="3531">
                  <c:v>0.68500000000000005</c:v>
                </c:pt>
                <c:pt idx="3532">
                  <c:v>0.70299999999999996</c:v>
                </c:pt>
                <c:pt idx="3533">
                  <c:v>0.73599999999999999</c:v>
                </c:pt>
                <c:pt idx="3534">
                  <c:v>0.69499999999999995</c:v>
                </c:pt>
                <c:pt idx="3535">
                  <c:v>0.72599999999999998</c:v>
                </c:pt>
                <c:pt idx="3536">
                  <c:v>0.70699999999999996</c:v>
                </c:pt>
                <c:pt idx="3537">
                  <c:v>0.70899999999999996</c:v>
                </c:pt>
                <c:pt idx="3538">
                  <c:v>0.69699999999999995</c:v>
                </c:pt>
                <c:pt idx="3539">
                  <c:v>0.74</c:v>
                </c:pt>
                <c:pt idx="3540">
                  <c:v>0.68</c:v>
                </c:pt>
                <c:pt idx="3541">
                  <c:v>0.71699999999999997</c:v>
                </c:pt>
                <c:pt idx="3542">
                  <c:v>0.71199999999999997</c:v>
                </c:pt>
                <c:pt idx="3543">
                  <c:v>0.70899999999999996</c:v>
                </c:pt>
                <c:pt idx="3544">
                  <c:v>0.68600000000000005</c:v>
                </c:pt>
                <c:pt idx="3545">
                  <c:v>0.71399999999999997</c:v>
                </c:pt>
                <c:pt idx="3546">
                  <c:v>0.70699999999999996</c:v>
                </c:pt>
                <c:pt idx="3547">
                  <c:v>0.72</c:v>
                </c:pt>
                <c:pt idx="3548">
                  <c:v>0.74299999999999999</c:v>
                </c:pt>
                <c:pt idx="3549">
                  <c:v>0.70899999999999996</c:v>
                </c:pt>
                <c:pt idx="3550">
                  <c:v>0.71099999999999997</c:v>
                </c:pt>
                <c:pt idx="3551">
                  <c:v>0.71299999999999997</c:v>
                </c:pt>
                <c:pt idx="3552">
                  <c:v>0.71399999999999997</c:v>
                </c:pt>
                <c:pt idx="3553">
                  <c:v>0.72599999999999998</c:v>
                </c:pt>
                <c:pt idx="3554">
                  <c:v>0.71399999999999997</c:v>
                </c:pt>
                <c:pt idx="3555">
                  <c:v>0.69899999999999995</c:v>
                </c:pt>
                <c:pt idx="3556">
                  <c:v>0.70799999999999996</c:v>
                </c:pt>
                <c:pt idx="3557">
                  <c:v>0.70699999999999996</c:v>
                </c:pt>
                <c:pt idx="3558">
                  <c:v>0.72799999999999998</c:v>
                </c:pt>
                <c:pt idx="3559">
                  <c:v>0.77100000000000002</c:v>
                </c:pt>
                <c:pt idx="3560">
                  <c:v>0.73799999999999999</c:v>
                </c:pt>
                <c:pt idx="3561">
                  <c:v>0.7</c:v>
                </c:pt>
                <c:pt idx="3562">
                  <c:v>0.71299999999999997</c:v>
                </c:pt>
                <c:pt idx="3563">
                  <c:v>0.70199999999999996</c:v>
                </c:pt>
                <c:pt idx="3564">
                  <c:v>0.70299999999999996</c:v>
                </c:pt>
                <c:pt idx="3565">
                  <c:v>0.68700000000000006</c:v>
                </c:pt>
                <c:pt idx="3566">
                  <c:v>0.745</c:v>
                </c:pt>
                <c:pt idx="3567">
                  <c:v>0.70899999999999996</c:v>
                </c:pt>
                <c:pt idx="3568">
                  <c:v>0.77100000000000002</c:v>
                </c:pt>
                <c:pt idx="3569">
                  <c:v>0.72799999999999998</c:v>
                </c:pt>
                <c:pt idx="3570">
                  <c:v>0.75600000000000001</c:v>
                </c:pt>
                <c:pt idx="3571">
                  <c:v>0.72399999999999998</c:v>
                </c:pt>
                <c:pt idx="3572">
                  <c:v>0.68500000000000005</c:v>
                </c:pt>
                <c:pt idx="3573">
                  <c:v>0.69599999999999995</c:v>
                </c:pt>
                <c:pt idx="3574">
                  <c:v>0.71299999999999997</c:v>
                </c:pt>
                <c:pt idx="3575">
                  <c:v>0.73399999999999999</c:v>
                </c:pt>
                <c:pt idx="3576">
                  <c:v>0.73</c:v>
                </c:pt>
                <c:pt idx="3577">
                  <c:v>0.68600000000000005</c:v>
                </c:pt>
                <c:pt idx="3578">
                  <c:v>0.72899999999999998</c:v>
                </c:pt>
                <c:pt idx="3579">
                  <c:v>0.69399999999999995</c:v>
                </c:pt>
                <c:pt idx="3580">
                  <c:v>0.88400000000000001</c:v>
                </c:pt>
                <c:pt idx="3581">
                  <c:v>0.749</c:v>
                </c:pt>
                <c:pt idx="3582">
                  <c:v>0.70299999999999996</c:v>
                </c:pt>
                <c:pt idx="3583">
                  <c:v>0.71299999999999997</c:v>
                </c:pt>
                <c:pt idx="3584">
                  <c:v>0.71099999999999997</c:v>
                </c:pt>
                <c:pt idx="3585">
                  <c:v>0.71099999999999997</c:v>
                </c:pt>
                <c:pt idx="3586">
                  <c:v>0.70399999999999996</c:v>
                </c:pt>
                <c:pt idx="3587">
                  <c:v>0.70399999999999996</c:v>
                </c:pt>
                <c:pt idx="3588">
                  <c:v>0.72799999999999998</c:v>
                </c:pt>
                <c:pt idx="3589">
                  <c:v>0.751</c:v>
                </c:pt>
                <c:pt idx="3590">
                  <c:v>0.73699999999999999</c:v>
                </c:pt>
                <c:pt idx="3591">
                  <c:v>0.70699999999999996</c:v>
                </c:pt>
                <c:pt idx="3592">
                  <c:v>0.71099999999999997</c:v>
                </c:pt>
                <c:pt idx="3593">
                  <c:v>0.68700000000000006</c:v>
                </c:pt>
                <c:pt idx="3594">
                  <c:v>0.70799999999999996</c:v>
                </c:pt>
                <c:pt idx="3595">
                  <c:v>0.70299999999999996</c:v>
                </c:pt>
                <c:pt idx="3596">
                  <c:v>0.72699999999999998</c:v>
                </c:pt>
                <c:pt idx="3597">
                  <c:v>0.71199999999999997</c:v>
                </c:pt>
                <c:pt idx="3598">
                  <c:v>0.71099999999999997</c:v>
                </c:pt>
                <c:pt idx="3599">
                  <c:v>0.70899999999999996</c:v>
                </c:pt>
                <c:pt idx="3600">
                  <c:v>0.69499999999999995</c:v>
                </c:pt>
                <c:pt idx="3601">
                  <c:v>0.68600000000000005</c:v>
                </c:pt>
                <c:pt idx="3602">
                  <c:v>0.71</c:v>
                </c:pt>
                <c:pt idx="3603">
                  <c:v>0.73499999999999999</c:v>
                </c:pt>
                <c:pt idx="3604">
                  <c:v>0.71</c:v>
                </c:pt>
                <c:pt idx="3605">
                  <c:v>0.71299999999999997</c:v>
                </c:pt>
                <c:pt idx="3606">
                  <c:v>0.749</c:v>
                </c:pt>
                <c:pt idx="3607">
                  <c:v>0.71499999999999997</c:v>
                </c:pt>
                <c:pt idx="3608">
                  <c:v>0.72399999999999998</c:v>
                </c:pt>
                <c:pt idx="3609">
                  <c:v>0.70599999999999996</c:v>
                </c:pt>
                <c:pt idx="3610">
                  <c:v>0.74199999999999999</c:v>
                </c:pt>
                <c:pt idx="3611">
                  <c:v>0.71499999999999997</c:v>
                </c:pt>
                <c:pt idx="3612">
                  <c:v>0.71099999999999997</c:v>
                </c:pt>
                <c:pt idx="3613">
                  <c:v>0.72699999999999998</c:v>
                </c:pt>
                <c:pt idx="3614">
                  <c:v>0.70599999999999996</c:v>
                </c:pt>
                <c:pt idx="3615">
                  <c:v>0.71499999999999997</c:v>
                </c:pt>
                <c:pt idx="3616">
                  <c:v>0.70399999999999996</c:v>
                </c:pt>
                <c:pt idx="3617">
                  <c:v>0.70499999999999996</c:v>
                </c:pt>
                <c:pt idx="3618">
                  <c:v>0.70599999999999996</c:v>
                </c:pt>
                <c:pt idx="3619">
                  <c:v>0.71099999999999997</c:v>
                </c:pt>
                <c:pt idx="3620">
                  <c:v>0.69399999999999995</c:v>
                </c:pt>
                <c:pt idx="3621">
                  <c:v>0.69899999999999995</c:v>
                </c:pt>
                <c:pt idx="3622">
                  <c:v>0.71</c:v>
                </c:pt>
                <c:pt idx="3623">
                  <c:v>0.68700000000000006</c:v>
                </c:pt>
                <c:pt idx="3624">
                  <c:v>0.752</c:v>
                </c:pt>
                <c:pt idx="3625">
                  <c:v>0.73499999999999999</c:v>
                </c:pt>
                <c:pt idx="3626">
                  <c:v>0.70899999999999996</c:v>
                </c:pt>
                <c:pt idx="3627">
                  <c:v>0.68700000000000006</c:v>
                </c:pt>
                <c:pt idx="3628">
                  <c:v>0.72799999999999998</c:v>
                </c:pt>
                <c:pt idx="3629">
                  <c:v>0.73799999999999999</c:v>
                </c:pt>
                <c:pt idx="3630">
                  <c:v>0.69199999999999995</c:v>
                </c:pt>
                <c:pt idx="3631">
                  <c:v>0.71699999999999997</c:v>
                </c:pt>
                <c:pt idx="3632">
                  <c:v>0.70399999999999996</c:v>
                </c:pt>
                <c:pt idx="3633">
                  <c:v>0.71199999999999997</c:v>
                </c:pt>
                <c:pt idx="3634">
                  <c:v>0.73899999999999999</c:v>
                </c:pt>
                <c:pt idx="3635">
                  <c:v>0.73499999999999999</c:v>
                </c:pt>
                <c:pt idx="3636">
                  <c:v>0.73399999999999999</c:v>
                </c:pt>
                <c:pt idx="3637">
                  <c:v>0.68799999999999994</c:v>
                </c:pt>
                <c:pt idx="3638">
                  <c:v>0.69899999999999995</c:v>
                </c:pt>
                <c:pt idx="3639">
                  <c:v>0.70099999999999996</c:v>
                </c:pt>
                <c:pt idx="3640">
                  <c:v>0.76300000000000001</c:v>
                </c:pt>
                <c:pt idx="3641">
                  <c:v>0.70299999999999996</c:v>
                </c:pt>
                <c:pt idx="3642">
                  <c:v>0.70899999999999996</c:v>
                </c:pt>
                <c:pt idx="3643">
                  <c:v>0.68799999999999994</c:v>
                </c:pt>
                <c:pt idx="3644">
                  <c:v>0.74099999999999999</c:v>
                </c:pt>
                <c:pt idx="3645">
                  <c:v>0.72399999999999998</c:v>
                </c:pt>
                <c:pt idx="3646">
                  <c:v>0.68300000000000005</c:v>
                </c:pt>
                <c:pt idx="3647">
                  <c:v>0.76</c:v>
                </c:pt>
                <c:pt idx="3648">
                  <c:v>0.73</c:v>
                </c:pt>
                <c:pt idx="3649">
                  <c:v>0.754</c:v>
                </c:pt>
                <c:pt idx="3650">
                  <c:v>0.7</c:v>
                </c:pt>
                <c:pt idx="3651">
                  <c:v>0.70199999999999996</c:v>
                </c:pt>
                <c:pt idx="3652">
                  <c:v>0.69899999999999995</c:v>
                </c:pt>
                <c:pt idx="3653">
                  <c:v>0.69599999999999995</c:v>
                </c:pt>
                <c:pt idx="3654">
                  <c:v>0.68</c:v>
                </c:pt>
                <c:pt idx="3655">
                  <c:v>0.75700000000000001</c:v>
                </c:pt>
                <c:pt idx="3656">
                  <c:v>0.748</c:v>
                </c:pt>
                <c:pt idx="3657">
                  <c:v>0.70499999999999996</c:v>
                </c:pt>
                <c:pt idx="3658">
                  <c:v>0.72299999999999998</c:v>
                </c:pt>
                <c:pt idx="3659">
                  <c:v>0.75</c:v>
                </c:pt>
                <c:pt idx="3660">
                  <c:v>0.71199999999999997</c:v>
                </c:pt>
                <c:pt idx="3661">
                  <c:v>0.70699999999999996</c:v>
                </c:pt>
                <c:pt idx="3662">
                  <c:v>0.72099999999999997</c:v>
                </c:pt>
                <c:pt idx="3663">
                  <c:v>0.70699999999999996</c:v>
                </c:pt>
                <c:pt idx="3664">
                  <c:v>0.69299999999999995</c:v>
                </c:pt>
                <c:pt idx="3665">
                  <c:v>0.72199999999999998</c:v>
                </c:pt>
                <c:pt idx="3666">
                  <c:v>0.76900000000000002</c:v>
                </c:pt>
                <c:pt idx="3667">
                  <c:v>0.745</c:v>
                </c:pt>
                <c:pt idx="3668">
                  <c:v>0.68100000000000005</c:v>
                </c:pt>
                <c:pt idx="3669">
                  <c:v>0.71199999999999997</c:v>
                </c:pt>
                <c:pt idx="3670">
                  <c:v>0.73799999999999999</c:v>
                </c:pt>
                <c:pt idx="3671">
                  <c:v>0.71</c:v>
                </c:pt>
                <c:pt idx="3672">
                  <c:v>0.72299999999999998</c:v>
                </c:pt>
                <c:pt idx="3673">
                  <c:v>0.71</c:v>
                </c:pt>
                <c:pt idx="3674">
                  <c:v>0.73</c:v>
                </c:pt>
                <c:pt idx="3675">
                  <c:v>0.69899999999999995</c:v>
                </c:pt>
                <c:pt idx="3676">
                  <c:v>0.71299999999999997</c:v>
                </c:pt>
                <c:pt idx="3677">
                  <c:v>0.747</c:v>
                </c:pt>
                <c:pt idx="3678">
                  <c:v>0.70099999999999996</c:v>
                </c:pt>
                <c:pt idx="3679">
                  <c:v>0.70099999999999996</c:v>
                </c:pt>
                <c:pt idx="3680">
                  <c:v>0.70099999999999996</c:v>
                </c:pt>
                <c:pt idx="3681">
                  <c:v>0.751</c:v>
                </c:pt>
                <c:pt idx="3682">
                  <c:v>0.78400000000000003</c:v>
                </c:pt>
                <c:pt idx="3683">
                  <c:v>0.73199999999999998</c:v>
                </c:pt>
                <c:pt idx="3684">
                  <c:v>0.745</c:v>
                </c:pt>
                <c:pt idx="3685">
                  <c:v>0.69199999999999995</c:v>
                </c:pt>
                <c:pt idx="3686">
                  <c:v>0.72</c:v>
                </c:pt>
                <c:pt idx="3687">
                  <c:v>0.754</c:v>
                </c:pt>
                <c:pt idx="3688">
                  <c:v>0.69599999999999995</c:v>
                </c:pt>
                <c:pt idx="3689">
                  <c:v>0.70899999999999996</c:v>
                </c:pt>
                <c:pt idx="3690">
                  <c:v>0.70199999999999996</c:v>
                </c:pt>
                <c:pt idx="3691">
                  <c:v>0.69599999999999995</c:v>
                </c:pt>
                <c:pt idx="3692">
                  <c:v>0.70599999999999996</c:v>
                </c:pt>
                <c:pt idx="3693">
                  <c:v>0.76500000000000001</c:v>
                </c:pt>
                <c:pt idx="3694">
                  <c:v>0.71</c:v>
                </c:pt>
                <c:pt idx="3695">
                  <c:v>0.70899999999999996</c:v>
                </c:pt>
                <c:pt idx="3696">
                  <c:v>0.69899999999999995</c:v>
                </c:pt>
                <c:pt idx="3697">
                  <c:v>0.71199999999999997</c:v>
                </c:pt>
                <c:pt idx="3698">
                  <c:v>0.75800000000000001</c:v>
                </c:pt>
                <c:pt idx="3699">
                  <c:v>0.749</c:v>
                </c:pt>
                <c:pt idx="3700">
                  <c:v>0.68300000000000005</c:v>
                </c:pt>
                <c:pt idx="3701">
                  <c:v>0.69499999999999995</c:v>
                </c:pt>
                <c:pt idx="3702">
                  <c:v>0.74399999999999999</c:v>
                </c:pt>
                <c:pt idx="3703">
                  <c:v>0.70699999999999996</c:v>
                </c:pt>
                <c:pt idx="3704">
                  <c:v>0.70399999999999996</c:v>
                </c:pt>
                <c:pt idx="3705">
                  <c:v>0.71399999999999997</c:v>
                </c:pt>
                <c:pt idx="3706">
                  <c:v>0.70499999999999996</c:v>
                </c:pt>
                <c:pt idx="3707">
                  <c:v>0.75800000000000001</c:v>
                </c:pt>
                <c:pt idx="3708">
                  <c:v>0.72499999999999998</c:v>
                </c:pt>
                <c:pt idx="3709">
                  <c:v>0.68200000000000005</c:v>
                </c:pt>
                <c:pt idx="3710">
                  <c:v>0.72</c:v>
                </c:pt>
                <c:pt idx="3711">
                  <c:v>0.71199999999999997</c:v>
                </c:pt>
                <c:pt idx="3712">
                  <c:v>0.71699999999999997</c:v>
                </c:pt>
                <c:pt idx="3713">
                  <c:v>0.73399999999999999</c:v>
                </c:pt>
                <c:pt idx="3714">
                  <c:v>0.71099999999999997</c:v>
                </c:pt>
                <c:pt idx="3715">
                  <c:v>0.70399999999999996</c:v>
                </c:pt>
                <c:pt idx="3716">
                  <c:v>0.77300000000000002</c:v>
                </c:pt>
                <c:pt idx="3717">
                  <c:v>0.71</c:v>
                </c:pt>
                <c:pt idx="3718">
                  <c:v>0.68400000000000005</c:v>
                </c:pt>
                <c:pt idx="3719">
                  <c:v>0.70899999999999996</c:v>
                </c:pt>
                <c:pt idx="3720">
                  <c:v>0.746</c:v>
                </c:pt>
                <c:pt idx="3721">
                  <c:v>0.747</c:v>
                </c:pt>
                <c:pt idx="3722">
                  <c:v>0.70699999999999996</c:v>
                </c:pt>
                <c:pt idx="3723">
                  <c:v>0.73699999999999999</c:v>
                </c:pt>
                <c:pt idx="3724">
                  <c:v>0.70699999999999996</c:v>
                </c:pt>
                <c:pt idx="3725">
                  <c:v>0.82799999999999996</c:v>
                </c:pt>
                <c:pt idx="3726">
                  <c:v>0.70899999999999996</c:v>
                </c:pt>
                <c:pt idx="3727">
                  <c:v>0.70699999999999996</c:v>
                </c:pt>
                <c:pt idx="3728">
                  <c:v>0.745</c:v>
                </c:pt>
                <c:pt idx="3729">
                  <c:v>0.70299999999999996</c:v>
                </c:pt>
                <c:pt idx="3730">
                  <c:v>0.73599999999999999</c:v>
                </c:pt>
                <c:pt idx="3731">
                  <c:v>0.71899999999999997</c:v>
                </c:pt>
                <c:pt idx="3732">
                  <c:v>0.71799999999999997</c:v>
                </c:pt>
                <c:pt idx="3733">
                  <c:v>0.70099999999999996</c:v>
                </c:pt>
                <c:pt idx="3734">
                  <c:v>0.78</c:v>
                </c:pt>
                <c:pt idx="3735">
                  <c:v>0.71</c:v>
                </c:pt>
                <c:pt idx="3736">
                  <c:v>0.70099999999999996</c:v>
                </c:pt>
                <c:pt idx="3737">
                  <c:v>0.68600000000000005</c:v>
                </c:pt>
                <c:pt idx="3738">
                  <c:v>0.69599999999999995</c:v>
                </c:pt>
                <c:pt idx="3739">
                  <c:v>0.70499999999999996</c:v>
                </c:pt>
                <c:pt idx="3740">
                  <c:v>0.71099999999999997</c:v>
                </c:pt>
                <c:pt idx="3741">
                  <c:v>0.68</c:v>
                </c:pt>
                <c:pt idx="3742">
                  <c:v>0.7</c:v>
                </c:pt>
                <c:pt idx="3743">
                  <c:v>0.69799999999999995</c:v>
                </c:pt>
                <c:pt idx="3744">
                  <c:v>0.74299999999999999</c:v>
                </c:pt>
                <c:pt idx="3745">
                  <c:v>0.77500000000000002</c:v>
                </c:pt>
                <c:pt idx="3746">
                  <c:v>0.7</c:v>
                </c:pt>
                <c:pt idx="3747">
                  <c:v>0.70899999999999996</c:v>
                </c:pt>
                <c:pt idx="3748">
                  <c:v>0.69599999999999995</c:v>
                </c:pt>
                <c:pt idx="3749">
                  <c:v>0.73299999999999998</c:v>
                </c:pt>
                <c:pt idx="3750">
                  <c:v>0.74</c:v>
                </c:pt>
                <c:pt idx="3751">
                  <c:v>0.70699999999999996</c:v>
                </c:pt>
                <c:pt idx="3752">
                  <c:v>0.78600000000000003</c:v>
                </c:pt>
                <c:pt idx="3753">
                  <c:v>0.76400000000000001</c:v>
                </c:pt>
                <c:pt idx="3754">
                  <c:v>0.74</c:v>
                </c:pt>
                <c:pt idx="3755">
                  <c:v>0.70399999999999996</c:v>
                </c:pt>
                <c:pt idx="3756">
                  <c:v>0.70499999999999996</c:v>
                </c:pt>
                <c:pt idx="3757">
                  <c:v>0.69</c:v>
                </c:pt>
                <c:pt idx="3758">
                  <c:v>0.70699999999999996</c:v>
                </c:pt>
                <c:pt idx="3759">
                  <c:v>0.71199999999999997</c:v>
                </c:pt>
                <c:pt idx="3760">
                  <c:v>0.68500000000000005</c:v>
                </c:pt>
                <c:pt idx="3761">
                  <c:v>0.70399999999999996</c:v>
                </c:pt>
                <c:pt idx="3762">
                  <c:v>0.70699999999999996</c:v>
                </c:pt>
                <c:pt idx="3763">
                  <c:v>0.68700000000000006</c:v>
                </c:pt>
                <c:pt idx="3764">
                  <c:v>0.68700000000000006</c:v>
                </c:pt>
                <c:pt idx="3765">
                  <c:v>0.71599999999999997</c:v>
                </c:pt>
                <c:pt idx="3766">
                  <c:v>0.70799999999999996</c:v>
                </c:pt>
                <c:pt idx="3767">
                  <c:v>0.70599999999999996</c:v>
                </c:pt>
                <c:pt idx="3768">
                  <c:v>0.68500000000000005</c:v>
                </c:pt>
                <c:pt idx="3769">
                  <c:v>0.69399999999999995</c:v>
                </c:pt>
                <c:pt idx="3770">
                  <c:v>0.74299999999999999</c:v>
                </c:pt>
                <c:pt idx="3771">
                  <c:v>0.72899999999999998</c:v>
                </c:pt>
                <c:pt idx="3772">
                  <c:v>0.73699999999999999</c:v>
                </c:pt>
                <c:pt idx="3773">
                  <c:v>0.70699999999999996</c:v>
                </c:pt>
                <c:pt idx="3774">
                  <c:v>0.68600000000000005</c:v>
                </c:pt>
                <c:pt idx="3775">
                  <c:v>0.70599999999999996</c:v>
                </c:pt>
                <c:pt idx="3776">
                  <c:v>0.73699999999999999</c:v>
                </c:pt>
                <c:pt idx="3777">
                  <c:v>0.68400000000000005</c:v>
                </c:pt>
                <c:pt idx="3778">
                  <c:v>0.70399999999999996</c:v>
                </c:pt>
                <c:pt idx="3779">
                  <c:v>0.73399999999999999</c:v>
                </c:pt>
                <c:pt idx="3780">
                  <c:v>0.70299999999999996</c:v>
                </c:pt>
                <c:pt idx="3781">
                  <c:v>0.70799999999999996</c:v>
                </c:pt>
                <c:pt idx="3782">
                  <c:v>0.70799999999999996</c:v>
                </c:pt>
                <c:pt idx="3783">
                  <c:v>0.70499999999999996</c:v>
                </c:pt>
                <c:pt idx="3784">
                  <c:v>0.70499999999999996</c:v>
                </c:pt>
                <c:pt idx="3785">
                  <c:v>0.70699999999999996</c:v>
                </c:pt>
                <c:pt idx="3786">
                  <c:v>0.76</c:v>
                </c:pt>
                <c:pt idx="3787">
                  <c:v>0.7</c:v>
                </c:pt>
                <c:pt idx="3788">
                  <c:v>0.70599999999999996</c:v>
                </c:pt>
                <c:pt idx="3789">
                  <c:v>0.68100000000000005</c:v>
                </c:pt>
                <c:pt idx="3790">
                  <c:v>0.70799999999999996</c:v>
                </c:pt>
                <c:pt idx="3791">
                  <c:v>0.70099999999999996</c:v>
                </c:pt>
                <c:pt idx="3792">
                  <c:v>0.69799999999999995</c:v>
                </c:pt>
                <c:pt idx="3793">
                  <c:v>0.76400000000000001</c:v>
                </c:pt>
                <c:pt idx="3794">
                  <c:v>0.71499999999999997</c:v>
                </c:pt>
                <c:pt idx="3795">
                  <c:v>0.72199999999999998</c:v>
                </c:pt>
                <c:pt idx="3796">
                  <c:v>0.72</c:v>
                </c:pt>
                <c:pt idx="3797">
                  <c:v>0.70899999999999996</c:v>
                </c:pt>
                <c:pt idx="3798">
                  <c:v>0.69399999999999995</c:v>
                </c:pt>
                <c:pt idx="3799">
                  <c:v>0.73099999999999998</c:v>
                </c:pt>
                <c:pt idx="3800">
                  <c:v>0.70599999999999996</c:v>
                </c:pt>
                <c:pt idx="3801">
                  <c:v>0.73</c:v>
                </c:pt>
                <c:pt idx="3802">
                  <c:v>0.71599999999999997</c:v>
                </c:pt>
                <c:pt idx="3803">
                  <c:v>0.69299999999999995</c:v>
                </c:pt>
                <c:pt idx="3804">
                  <c:v>0.70499999999999996</c:v>
                </c:pt>
                <c:pt idx="3805">
                  <c:v>0.70599999999999996</c:v>
                </c:pt>
                <c:pt idx="3806">
                  <c:v>0.74399999999999999</c:v>
                </c:pt>
                <c:pt idx="3807">
                  <c:v>0.70299999999999996</c:v>
                </c:pt>
                <c:pt idx="3808">
                  <c:v>0.72499999999999998</c:v>
                </c:pt>
                <c:pt idx="3809">
                  <c:v>0.71399999999999997</c:v>
                </c:pt>
                <c:pt idx="3810">
                  <c:v>0.70499999999999996</c:v>
                </c:pt>
                <c:pt idx="3811">
                  <c:v>0.70299999999999996</c:v>
                </c:pt>
                <c:pt idx="3812">
                  <c:v>0.69599999999999995</c:v>
                </c:pt>
                <c:pt idx="3813">
                  <c:v>0.69799999999999995</c:v>
                </c:pt>
                <c:pt idx="3814">
                  <c:v>0.72899999999999998</c:v>
                </c:pt>
                <c:pt idx="3815">
                  <c:v>0.72099999999999997</c:v>
                </c:pt>
                <c:pt idx="3816">
                  <c:v>0.73099999999999998</c:v>
                </c:pt>
                <c:pt idx="3817">
                  <c:v>0.72199999999999998</c:v>
                </c:pt>
                <c:pt idx="3818">
                  <c:v>0.74199999999999999</c:v>
                </c:pt>
                <c:pt idx="3819">
                  <c:v>0.73799999999999999</c:v>
                </c:pt>
                <c:pt idx="3820">
                  <c:v>0.70399999999999996</c:v>
                </c:pt>
                <c:pt idx="3821">
                  <c:v>0.72399999999999998</c:v>
                </c:pt>
                <c:pt idx="3822">
                  <c:v>0.71799999999999997</c:v>
                </c:pt>
                <c:pt idx="3823">
                  <c:v>0.71799999999999997</c:v>
                </c:pt>
                <c:pt idx="3824">
                  <c:v>0.75600000000000001</c:v>
                </c:pt>
                <c:pt idx="3825">
                  <c:v>0.74199999999999999</c:v>
                </c:pt>
                <c:pt idx="3826">
                  <c:v>0.71099999999999997</c:v>
                </c:pt>
                <c:pt idx="3827">
                  <c:v>0.72099999999999997</c:v>
                </c:pt>
                <c:pt idx="3828">
                  <c:v>0.71799999999999997</c:v>
                </c:pt>
                <c:pt idx="3829">
                  <c:v>0.73099999999999998</c:v>
                </c:pt>
                <c:pt idx="3830">
                  <c:v>0.71899999999999997</c:v>
                </c:pt>
                <c:pt idx="3831">
                  <c:v>0.72199999999999998</c:v>
                </c:pt>
                <c:pt idx="3832">
                  <c:v>0.753</c:v>
                </c:pt>
                <c:pt idx="3833">
                  <c:v>0.72599999999999998</c:v>
                </c:pt>
                <c:pt idx="3834">
                  <c:v>0.76900000000000002</c:v>
                </c:pt>
                <c:pt idx="3835">
                  <c:v>0.76400000000000001</c:v>
                </c:pt>
                <c:pt idx="3836">
                  <c:v>0.73299999999999998</c:v>
                </c:pt>
                <c:pt idx="3837">
                  <c:v>0.70099999999999996</c:v>
                </c:pt>
                <c:pt idx="3838">
                  <c:v>0.71799999999999997</c:v>
                </c:pt>
                <c:pt idx="3839">
                  <c:v>0.70899999999999996</c:v>
                </c:pt>
                <c:pt idx="3840">
                  <c:v>0.71199999999999997</c:v>
                </c:pt>
                <c:pt idx="3841">
                  <c:v>0.72099999999999997</c:v>
                </c:pt>
                <c:pt idx="3842">
                  <c:v>0.76300000000000001</c:v>
                </c:pt>
                <c:pt idx="3843">
                  <c:v>0.73899999999999999</c:v>
                </c:pt>
                <c:pt idx="3844">
                  <c:v>0.72599999999999998</c:v>
                </c:pt>
                <c:pt idx="3845">
                  <c:v>0.72099999999999997</c:v>
                </c:pt>
                <c:pt idx="3846">
                  <c:v>0.70699999999999996</c:v>
                </c:pt>
                <c:pt idx="3847">
                  <c:v>0.747</c:v>
                </c:pt>
                <c:pt idx="3848">
                  <c:v>0.71099999999999997</c:v>
                </c:pt>
                <c:pt idx="3849">
                  <c:v>0.70099999999999996</c:v>
                </c:pt>
                <c:pt idx="3850">
                  <c:v>0.70199999999999996</c:v>
                </c:pt>
                <c:pt idx="3851">
                  <c:v>0.72</c:v>
                </c:pt>
                <c:pt idx="3852">
                  <c:v>0.68700000000000006</c:v>
                </c:pt>
                <c:pt idx="3853">
                  <c:v>0.70899999999999996</c:v>
                </c:pt>
                <c:pt idx="3854">
                  <c:v>0.70199999999999996</c:v>
                </c:pt>
                <c:pt idx="3855">
                  <c:v>0.74299999999999999</c:v>
                </c:pt>
                <c:pt idx="3856">
                  <c:v>0.74</c:v>
                </c:pt>
                <c:pt idx="3857">
                  <c:v>0.73099999999999998</c:v>
                </c:pt>
                <c:pt idx="3858">
                  <c:v>0.73899999999999999</c:v>
                </c:pt>
                <c:pt idx="3859">
                  <c:v>0.69599999999999995</c:v>
                </c:pt>
                <c:pt idx="3860">
                  <c:v>0.71599999999999997</c:v>
                </c:pt>
                <c:pt idx="3861">
                  <c:v>0.68600000000000005</c:v>
                </c:pt>
                <c:pt idx="3862">
                  <c:v>0.69699999999999995</c:v>
                </c:pt>
                <c:pt idx="3863">
                  <c:v>0.74299999999999999</c:v>
                </c:pt>
                <c:pt idx="3864">
                  <c:v>0.68600000000000005</c:v>
                </c:pt>
                <c:pt idx="3865">
                  <c:v>0.70099999999999996</c:v>
                </c:pt>
                <c:pt idx="3866">
                  <c:v>0.72499999999999998</c:v>
                </c:pt>
                <c:pt idx="3867">
                  <c:v>0.73399999999999999</c:v>
                </c:pt>
                <c:pt idx="3868">
                  <c:v>0.70099999999999996</c:v>
                </c:pt>
                <c:pt idx="3869">
                  <c:v>0.73499999999999999</c:v>
                </c:pt>
                <c:pt idx="3870">
                  <c:v>0.754</c:v>
                </c:pt>
                <c:pt idx="3871">
                  <c:v>0.74299999999999999</c:v>
                </c:pt>
                <c:pt idx="3872">
                  <c:v>0.72099999999999997</c:v>
                </c:pt>
                <c:pt idx="3873">
                  <c:v>0.72199999999999998</c:v>
                </c:pt>
                <c:pt idx="3874">
                  <c:v>0.77900000000000003</c:v>
                </c:pt>
                <c:pt idx="3875">
                  <c:v>0.71699999999999997</c:v>
                </c:pt>
                <c:pt idx="3876">
                  <c:v>0.747</c:v>
                </c:pt>
                <c:pt idx="3877">
                  <c:v>0.72599999999999998</c:v>
                </c:pt>
                <c:pt idx="3878">
                  <c:v>0.72099999999999997</c:v>
                </c:pt>
                <c:pt idx="3879">
                  <c:v>0.76100000000000001</c:v>
                </c:pt>
                <c:pt idx="3880">
                  <c:v>0.72299999999999998</c:v>
                </c:pt>
                <c:pt idx="3881">
                  <c:v>0.73699999999999999</c:v>
                </c:pt>
                <c:pt idx="3882">
                  <c:v>0.74199999999999999</c:v>
                </c:pt>
                <c:pt idx="3883">
                  <c:v>0.79400000000000004</c:v>
                </c:pt>
                <c:pt idx="3884">
                  <c:v>0.67800000000000005</c:v>
                </c:pt>
                <c:pt idx="3885">
                  <c:v>0.71599999999999997</c:v>
                </c:pt>
                <c:pt idx="3886">
                  <c:v>0.69299999999999995</c:v>
                </c:pt>
                <c:pt idx="3887">
                  <c:v>0.72399999999999998</c:v>
                </c:pt>
                <c:pt idx="3888">
                  <c:v>0.68500000000000005</c:v>
                </c:pt>
                <c:pt idx="3889">
                  <c:v>0.75600000000000001</c:v>
                </c:pt>
                <c:pt idx="3890">
                  <c:v>0.68700000000000006</c:v>
                </c:pt>
                <c:pt idx="3891">
                  <c:v>0.751</c:v>
                </c:pt>
                <c:pt idx="3892">
                  <c:v>0.74099999999999999</c:v>
                </c:pt>
                <c:pt idx="3893">
                  <c:v>0.69299999999999995</c:v>
                </c:pt>
                <c:pt idx="3894">
                  <c:v>0.70899999999999996</c:v>
                </c:pt>
                <c:pt idx="3895">
                  <c:v>0.70699999999999996</c:v>
                </c:pt>
                <c:pt idx="3896">
                  <c:v>0.68400000000000005</c:v>
                </c:pt>
                <c:pt idx="3897">
                  <c:v>0.71299999999999997</c:v>
                </c:pt>
                <c:pt idx="3898">
                  <c:v>0.70299999999999996</c:v>
                </c:pt>
                <c:pt idx="3899">
                  <c:v>0.70699999999999996</c:v>
                </c:pt>
                <c:pt idx="3900">
                  <c:v>0.70399999999999996</c:v>
                </c:pt>
                <c:pt idx="3901">
                  <c:v>0.68600000000000005</c:v>
                </c:pt>
                <c:pt idx="3902">
                  <c:v>0.72799999999999998</c:v>
                </c:pt>
                <c:pt idx="3903">
                  <c:v>0.72799999999999998</c:v>
                </c:pt>
                <c:pt idx="3904">
                  <c:v>0.70799999999999996</c:v>
                </c:pt>
                <c:pt idx="3905">
                  <c:v>0.77400000000000002</c:v>
                </c:pt>
                <c:pt idx="3906">
                  <c:v>0.74299999999999999</c:v>
                </c:pt>
                <c:pt idx="3907">
                  <c:v>0.75</c:v>
                </c:pt>
                <c:pt idx="3908">
                  <c:v>0.73899999999999999</c:v>
                </c:pt>
                <c:pt idx="3909">
                  <c:v>0.78800000000000003</c:v>
                </c:pt>
                <c:pt idx="3910">
                  <c:v>0.73499999999999999</c:v>
                </c:pt>
                <c:pt idx="3911">
                  <c:v>0.755</c:v>
                </c:pt>
                <c:pt idx="3912">
                  <c:v>0.77</c:v>
                </c:pt>
                <c:pt idx="3913">
                  <c:v>0.755</c:v>
                </c:pt>
                <c:pt idx="3914">
                  <c:v>0.73099999999999998</c:v>
                </c:pt>
                <c:pt idx="3915">
                  <c:v>0.73299999999999998</c:v>
                </c:pt>
                <c:pt idx="3916">
                  <c:v>0.79500000000000004</c:v>
                </c:pt>
                <c:pt idx="3917">
                  <c:v>0.71099999999999997</c:v>
                </c:pt>
                <c:pt idx="3918">
                  <c:v>0.70299999999999996</c:v>
                </c:pt>
                <c:pt idx="3919">
                  <c:v>0.77600000000000002</c:v>
                </c:pt>
                <c:pt idx="3920">
                  <c:v>0.70499999999999996</c:v>
                </c:pt>
                <c:pt idx="3921">
                  <c:v>0.747</c:v>
                </c:pt>
                <c:pt idx="3922">
                  <c:v>0.69699999999999995</c:v>
                </c:pt>
                <c:pt idx="3923">
                  <c:v>0.748</c:v>
                </c:pt>
                <c:pt idx="3924">
                  <c:v>0.74299999999999999</c:v>
                </c:pt>
                <c:pt idx="3925">
                  <c:v>0.72199999999999998</c:v>
                </c:pt>
                <c:pt idx="3926">
                  <c:v>0.71299999999999997</c:v>
                </c:pt>
                <c:pt idx="3927">
                  <c:v>0.748</c:v>
                </c:pt>
                <c:pt idx="3928">
                  <c:v>0.76100000000000001</c:v>
                </c:pt>
                <c:pt idx="3929">
                  <c:v>0.69499999999999995</c:v>
                </c:pt>
                <c:pt idx="3930">
                  <c:v>0.76400000000000001</c:v>
                </c:pt>
                <c:pt idx="3931">
                  <c:v>0.70599999999999996</c:v>
                </c:pt>
                <c:pt idx="3932">
                  <c:v>0.70099999999999996</c:v>
                </c:pt>
                <c:pt idx="3933">
                  <c:v>0.73299999999999998</c:v>
                </c:pt>
                <c:pt idx="3934">
                  <c:v>0.70899999999999996</c:v>
                </c:pt>
                <c:pt idx="3935">
                  <c:v>0.75</c:v>
                </c:pt>
                <c:pt idx="3936">
                  <c:v>0.72799999999999998</c:v>
                </c:pt>
                <c:pt idx="3937">
                  <c:v>0.73599999999999999</c:v>
                </c:pt>
                <c:pt idx="3938">
                  <c:v>0.78500000000000003</c:v>
                </c:pt>
                <c:pt idx="3939">
                  <c:v>0.70699999999999996</c:v>
                </c:pt>
                <c:pt idx="3940">
                  <c:v>0.71099999999999997</c:v>
                </c:pt>
                <c:pt idx="3941">
                  <c:v>0.70899999999999996</c:v>
                </c:pt>
                <c:pt idx="3942">
                  <c:v>0.71599999999999997</c:v>
                </c:pt>
                <c:pt idx="3943">
                  <c:v>0.71699999999999997</c:v>
                </c:pt>
                <c:pt idx="3944">
                  <c:v>0.72699999999999998</c:v>
                </c:pt>
                <c:pt idx="3945">
                  <c:v>0.77500000000000002</c:v>
                </c:pt>
                <c:pt idx="3946">
                  <c:v>0.75600000000000001</c:v>
                </c:pt>
                <c:pt idx="3947">
                  <c:v>0.73199999999999998</c:v>
                </c:pt>
                <c:pt idx="3948">
                  <c:v>0.75800000000000001</c:v>
                </c:pt>
                <c:pt idx="3949">
                  <c:v>0.71899999999999997</c:v>
                </c:pt>
                <c:pt idx="3950">
                  <c:v>0.70599999999999996</c:v>
                </c:pt>
                <c:pt idx="3951">
                  <c:v>0.78500000000000003</c:v>
                </c:pt>
                <c:pt idx="3952">
                  <c:v>0.74299999999999999</c:v>
                </c:pt>
                <c:pt idx="3953">
                  <c:v>0.752</c:v>
                </c:pt>
                <c:pt idx="3954">
                  <c:v>0.69199999999999995</c:v>
                </c:pt>
                <c:pt idx="3955">
                  <c:v>0.71299999999999997</c:v>
                </c:pt>
                <c:pt idx="3956">
                  <c:v>0.73499999999999999</c:v>
                </c:pt>
                <c:pt idx="3957">
                  <c:v>0.69799999999999995</c:v>
                </c:pt>
                <c:pt idx="3958">
                  <c:v>0.70699999999999996</c:v>
                </c:pt>
                <c:pt idx="3959">
                  <c:v>0.70499999999999996</c:v>
                </c:pt>
                <c:pt idx="3960">
                  <c:v>0.71099999999999997</c:v>
                </c:pt>
                <c:pt idx="3961">
                  <c:v>0.748</c:v>
                </c:pt>
                <c:pt idx="3962">
                  <c:v>0.72499999999999998</c:v>
                </c:pt>
                <c:pt idx="3963">
                  <c:v>0.755</c:v>
                </c:pt>
                <c:pt idx="3964">
                  <c:v>0.71199999999999997</c:v>
                </c:pt>
                <c:pt idx="3965">
                  <c:v>0.76500000000000001</c:v>
                </c:pt>
                <c:pt idx="3966">
                  <c:v>0.69099999999999995</c:v>
                </c:pt>
                <c:pt idx="3967">
                  <c:v>0.76800000000000002</c:v>
                </c:pt>
                <c:pt idx="3968">
                  <c:v>0.69</c:v>
                </c:pt>
                <c:pt idx="3969">
                  <c:v>0.72</c:v>
                </c:pt>
                <c:pt idx="3970">
                  <c:v>0.71299999999999997</c:v>
                </c:pt>
                <c:pt idx="3971">
                  <c:v>0.71</c:v>
                </c:pt>
                <c:pt idx="3972">
                  <c:v>0.73499999999999999</c:v>
                </c:pt>
                <c:pt idx="3973">
                  <c:v>0.71699999999999997</c:v>
                </c:pt>
                <c:pt idx="3974">
                  <c:v>0.70899999999999996</c:v>
                </c:pt>
                <c:pt idx="3975">
                  <c:v>0.80200000000000005</c:v>
                </c:pt>
                <c:pt idx="3976">
                  <c:v>0.71099999999999997</c:v>
                </c:pt>
                <c:pt idx="3977">
                  <c:v>0.70599999999999996</c:v>
                </c:pt>
                <c:pt idx="3978">
                  <c:v>0.71599999999999997</c:v>
                </c:pt>
                <c:pt idx="3979">
                  <c:v>0.71</c:v>
                </c:pt>
                <c:pt idx="3980">
                  <c:v>0.72099999999999997</c:v>
                </c:pt>
                <c:pt idx="3981">
                  <c:v>0.75700000000000001</c:v>
                </c:pt>
                <c:pt idx="3982">
                  <c:v>0.75700000000000001</c:v>
                </c:pt>
                <c:pt idx="3983">
                  <c:v>0.76900000000000002</c:v>
                </c:pt>
                <c:pt idx="3984">
                  <c:v>0.70899999999999996</c:v>
                </c:pt>
                <c:pt idx="3985">
                  <c:v>0.71</c:v>
                </c:pt>
                <c:pt idx="3986">
                  <c:v>0.70399999999999996</c:v>
                </c:pt>
                <c:pt idx="3987">
                  <c:v>0.71299999999999997</c:v>
                </c:pt>
                <c:pt idx="3988">
                  <c:v>0.70499999999999996</c:v>
                </c:pt>
                <c:pt idx="3989">
                  <c:v>0.71499999999999997</c:v>
                </c:pt>
                <c:pt idx="3990">
                  <c:v>0.71499999999999997</c:v>
                </c:pt>
                <c:pt idx="3991">
                  <c:v>0.70799999999999996</c:v>
                </c:pt>
                <c:pt idx="3992">
                  <c:v>0.70699999999999996</c:v>
                </c:pt>
                <c:pt idx="3993">
                  <c:v>0.71099999999999997</c:v>
                </c:pt>
                <c:pt idx="3994">
                  <c:v>0.71199999999999997</c:v>
                </c:pt>
                <c:pt idx="3995">
                  <c:v>0.71099999999999997</c:v>
                </c:pt>
                <c:pt idx="3996">
                  <c:v>0.71799999999999997</c:v>
                </c:pt>
                <c:pt idx="3997">
                  <c:v>0.748</c:v>
                </c:pt>
                <c:pt idx="3998">
                  <c:v>0.70699999999999996</c:v>
                </c:pt>
                <c:pt idx="3999">
                  <c:v>0.754</c:v>
                </c:pt>
                <c:pt idx="4000">
                  <c:v>0.74</c:v>
                </c:pt>
                <c:pt idx="4001">
                  <c:v>0.72599999999999998</c:v>
                </c:pt>
                <c:pt idx="4002">
                  <c:v>0.70699999999999996</c:v>
                </c:pt>
                <c:pt idx="4003">
                  <c:v>0.72099999999999997</c:v>
                </c:pt>
                <c:pt idx="4004">
                  <c:v>0.76400000000000001</c:v>
                </c:pt>
                <c:pt idx="4005">
                  <c:v>0.73299999999999998</c:v>
                </c:pt>
                <c:pt idx="4006">
                  <c:v>0.72599999999999998</c:v>
                </c:pt>
                <c:pt idx="4007">
                  <c:v>0.77600000000000002</c:v>
                </c:pt>
                <c:pt idx="4008">
                  <c:v>0.73699999999999999</c:v>
                </c:pt>
                <c:pt idx="4009">
                  <c:v>0.71399999999999997</c:v>
                </c:pt>
                <c:pt idx="4010">
                  <c:v>0.69</c:v>
                </c:pt>
                <c:pt idx="4011">
                  <c:v>0.71199999999999997</c:v>
                </c:pt>
                <c:pt idx="4012">
                  <c:v>0.71</c:v>
                </c:pt>
                <c:pt idx="4013">
                  <c:v>0.68899999999999995</c:v>
                </c:pt>
                <c:pt idx="4014">
                  <c:v>0.72399999999999998</c:v>
                </c:pt>
                <c:pt idx="4015">
                  <c:v>0.71199999999999997</c:v>
                </c:pt>
                <c:pt idx="4016">
                  <c:v>0.70799999999999996</c:v>
                </c:pt>
                <c:pt idx="4017">
                  <c:v>0.68700000000000006</c:v>
                </c:pt>
                <c:pt idx="4018">
                  <c:v>0.68899999999999995</c:v>
                </c:pt>
                <c:pt idx="4019">
                  <c:v>0.76400000000000001</c:v>
                </c:pt>
                <c:pt idx="4020">
                  <c:v>0.73799999999999999</c:v>
                </c:pt>
                <c:pt idx="4021">
                  <c:v>0.71</c:v>
                </c:pt>
                <c:pt idx="4022">
                  <c:v>0.72199999999999998</c:v>
                </c:pt>
                <c:pt idx="4023">
                  <c:v>0.69899999999999995</c:v>
                </c:pt>
                <c:pt idx="4024">
                  <c:v>0.75800000000000001</c:v>
                </c:pt>
                <c:pt idx="4025">
                  <c:v>0.70899999999999996</c:v>
                </c:pt>
                <c:pt idx="4026">
                  <c:v>0.73899999999999999</c:v>
                </c:pt>
                <c:pt idx="4027">
                  <c:v>0.75</c:v>
                </c:pt>
                <c:pt idx="4028">
                  <c:v>0.73599999999999999</c:v>
                </c:pt>
                <c:pt idx="4029">
                  <c:v>0.73399999999999999</c:v>
                </c:pt>
                <c:pt idx="4030">
                  <c:v>0.73799999999999999</c:v>
                </c:pt>
                <c:pt idx="4031">
                  <c:v>0.74199999999999999</c:v>
                </c:pt>
                <c:pt idx="4032">
                  <c:v>0.74199999999999999</c:v>
                </c:pt>
                <c:pt idx="4033">
                  <c:v>0.754</c:v>
                </c:pt>
                <c:pt idx="4034">
                  <c:v>0.751</c:v>
                </c:pt>
                <c:pt idx="4035">
                  <c:v>0.748</c:v>
                </c:pt>
                <c:pt idx="4036">
                  <c:v>0.71</c:v>
                </c:pt>
                <c:pt idx="4037">
                  <c:v>0.73099999999999998</c:v>
                </c:pt>
                <c:pt idx="4038">
                  <c:v>0.76500000000000001</c:v>
                </c:pt>
                <c:pt idx="4039">
                  <c:v>0.70899999999999996</c:v>
                </c:pt>
                <c:pt idx="4040">
                  <c:v>0.70199999999999996</c:v>
                </c:pt>
                <c:pt idx="4041">
                  <c:v>0.70799999999999996</c:v>
                </c:pt>
                <c:pt idx="4042">
                  <c:v>0.73</c:v>
                </c:pt>
                <c:pt idx="4043">
                  <c:v>0.70699999999999996</c:v>
                </c:pt>
                <c:pt idx="4044">
                  <c:v>0.79400000000000004</c:v>
                </c:pt>
                <c:pt idx="4045">
                  <c:v>0.76200000000000001</c:v>
                </c:pt>
                <c:pt idx="4046">
                  <c:v>0.70599999999999996</c:v>
                </c:pt>
                <c:pt idx="4047">
                  <c:v>0.73499999999999999</c:v>
                </c:pt>
                <c:pt idx="4048">
                  <c:v>0.71499999999999997</c:v>
                </c:pt>
                <c:pt idx="4049">
                  <c:v>0.69299999999999995</c:v>
                </c:pt>
                <c:pt idx="4050">
                  <c:v>0.75800000000000001</c:v>
                </c:pt>
                <c:pt idx="4051">
                  <c:v>0.70399999999999996</c:v>
                </c:pt>
                <c:pt idx="4052">
                  <c:v>0.70499999999999996</c:v>
                </c:pt>
                <c:pt idx="4053">
                  <c:v>0.747</c:v>
                </c:pt>
                <c:pt idx="4054">
                  <c:v>0.73099999999999998</c:v>
                </c:pt>
                <c:pt idx="4055">
                  <c:v>0.72299999999999998</c:v>
                </c:pt>
                <c:pt idx="4056">
                  <c:v>0.76300000000000001</c:v>
                </c:pt>
                <c:pt idx="4057">
                  <c:v>0.74099999999999999</c:v>
                </c:pt>
                <c:pt idx="4058">
                  <c:v>0.69399999999999995</c:v>
                </c:pt>
                <c:pt idx="4059">
                  <c:v>0.70499999999999996</c:v>
                </c:pt>
                <c:pt idx="4060">
                  <c:v>0.74199999999999999</c:v>
                </c:pt>
                <c:pt idx="4061">
                  <c:v>0.73299999999999998</c:v>
                </c:pt>
                <c:pt idx="4062">
                  <c:v>0.70399999999999996</c:v>
                </c:pt>
                <c:pt idx="4063">
                  <c:v>0.749</c:v>
                </c:pt>
                <c:pt idx="4064">
                  <c:v>0.74099999999999999</c:v>
                </c:pt>
                <c:pt idx="4065">
                  <c:v>0.69799999999999995</c:v>
                </c:pt>
                <c:pt idx="4066">
                  <c:v>0.752</c:v>
                </c:pt>
                <c:pt idx="4067">
                  <c:v>0.69099999999999995</c:v>
                </c:pt>
                <c:pt idx="4068">
                  <c:v>0.70399999999999996</c:v>
                </c:pt>
                <c:pt idx="4069">
                  <c:v>0.70099999999999996</c:v>
                </c:pt>
                <c:pt idx="4070">
                  <c:v>0.70699999999999996</c:v>
                </c:pt>
                <c:pt idx="4071">
                  <c:v>0.70299999999999996</c:v>
                </c:pt>
                <c:pt idx="4072">
                  <c:v>0.69899999999999995</c:v>
                </c:pt>
                <c:pt idx="4073">
                  <c:v>0.70399999999999996</c:v>
                </c:pt>
                <c:pt idx="4074">
                  <c:v>0.76800000000000002</c:v>
                </c:pt>
                <c:pt idx="4075">
                  <c:v>0.70799999999999996</c:v>
                </c:pt>
                <c:pt idx="4076">
                  <c:v>0.70599999999999996</c:v>
                </c:pt>
                <c:pt idx="4077">
                  <c:v>0.71599999999999997</c:v>
                </c:pt>
                <c:pt idx="4078">
                  <c:v>0.71099999999999997</c:v>
                </c:pt>
                <c:pt idx="4079">
                  <c:v>0.71</c:v>
                </c:pt>
                <c:pt idx="4080">
                  <c:v>0.74299999999999999</c:v>
                </c:pt>
                <c:pt idx="4081">
                  <c:v>0.7</c:v>
                </c:pt>
                <c:pt idx="4082">
                  <c:v>0.72</c:v>
                </c:pt>
                <c:pt idx="4083">
                  <c:v>0.76700000000000002</c:v>
                </c:pt>
                <c:pt idx="4084">
                  <c:v>0.69599999999999995</c:v>
                </c:pt>
                <c:pt idx="4085">
                  <c:v>0.7</c:v>
                </c:pt>
                <c:pt idx="4086">
                  <c:v>0.71599999999999997</c:v>
                </c:pt>
                <c:pt idx="4087">
                  <c:v>0.71499999999999997</c:v>
                </c:pt>
                <c:pt idx="4088">
                  <c:v>0.72399999999999998</c:v>
                </c:pt>
                <c:pt idx="4089">
                  <c:v>0.77</c:v>
                </c:pt>
                <c:pt idx="4090">
                  <c:v>0.68300000000000005</c:v>
                </c:pt>
                <c:pt idx="4091">
                  <c:v>0.70199999999999996</c:v>
                </c:pt>
                <c:pt idx="4092">
                  <c:v>0.74199999999999999</c:v>
                </c:pt>
                <c:pt idx="4093">
                  <c:v>0.70099999999999996</c:v>
                </c:pt>
                <c:pt idx="4094">
                  <c:v>0.68100000000000005</c:v>
                </c:pt>
                <c:pt idx="4095">
                  <c:v>0.69699999999999995</c:v>
                </c:pt>
                <c:pt idx="4096">
                  <c:v>0.754</c:v>
                </c:pt>
                <c:pt idx="4097">
                  <c:v>0.7</c:v>
                </c:pt>
                <c:pt idx="4098">
                  <c:v>0.69399999999999995</c:v>
                </c:pt>
                <c:pt idx="4099">
                  <c:v>0.68400000000000005</c:v>
                </c:pt>
                <c:pt idx="4100">
                  <c:v>0.81799999999999995</c:v>
                </c:pt>
                <c:pt idx="4101">
                  <c:v>0.70099999999999996</c:v>
                </c:pt>
                <c:pt idx="4102">
                  <c:v>0.71099999999999997</c:v>
                </c:pt>
                <c:pt idx="4103">
                  <c:v>0.71699999999999997</c:v>
                </c:pt>
                <c:pt idx="4104">
                  <c:v>0.69799999999999995</c:v>
                </c:pt>
                <c:pt idx="4105">
                  <c:v>0.73299999999999998</c:v>
                </c:pt>
                <c:pt idx="4106">
                  <c:v>0.72399999999999998</c:v>
                </c:pt>
                <c:pt idx="4107">
                  <c:v>0.68799999999999994</c:v>
                </c:pt>
                <c:pt idx="4108">
                  <c:v>0.70299999999999996</c:v>
                </c:pt>
                <c:pt idx="4109">
                  <c:v>0.72699999999999998</c:v>
                </c:pt>
                <c:pt idx="4110">
                  <c:v>0.72399999999999998</c:v>
                </c:pt>
                <c:pt idx="4111">
                  <c:v>0.69599999999999995</c:v>
                </c:pt>
                <c:pt idx="4112">
                  <c:v>0.69499999999999995</c:v>
                </c:pt>
                <c:pt idx="4113">
                  <c:v>0.69499999999999995</c:v>
                </c:pt>
                <c:pt idx="4114">
                  <c:v>0.69399999999999995</c:v>
                </c:pt>
                <c:pt idx="4115">
                  <c:v>0.71299999999999997</c:v>
                </c:pt>
                <c:pt idx="4116">
                  <c:v>0.74</c:v>
                </c:pt>
                <c:pt idx="4117">
                  <c:v>0.69699999999999995</c:v>
                </c:pt>
                <c:pt idx="4118">
                  <c:v>0.70899999999999996</c:v>
                </c:pt>
                <c:pt idx="4119">
                  <c:v>0.745</c:v>
                </c:pt>
                <c:pt idx="4120">
                  <c:v>0.68899999999999995</c:v>
                </c:pt>
                <c:pt idx="4121">
                  <c:v>0.68300000000000005</c:v>
                </c:pt>
                <c:pt idx="4122">
                  <c:v>0.72499999999999998</c:v>
                </c:pt>
                <c:pt idx="4123">
                  <c:v>0.68799999999999994</c:v>
                </c:pt>
                <c:pt idx="4124">
                  <c:v>0.73499999999999999</c:v>
                </c:pt>
                <c:pt idx="4125">
                  <c:v>0.70099999999999996</c:v>
                </c:pt>
                <c:pt idx="4126">
                  <c:v>0.71</c:v>
                </c:pt>
                <c:pt idx="4127">
                  <c:v>0.70899999999999996</c:v>
                </c:pt>
                <c:pt idx="4128">
                  <c:v>0.72499999999999998</c:v>
                </c:pt>
                <c:pt idx="4129">
                  <c:v>0.71099999999999997</c:v>
                </c:pt>
                <c:pt idx="4130">
                  <c:v>0.69099999999999995</c:v>
                </c:pt>
                <c:pt idx="4131">
                  <c:v>0.71399999999999997</c:v>
                </c:pt>
                <c:pt idx="4132">
                  <c:v>0.70099999999999996</c:v>
                </c:pt>
                <c:pt idx="4133">
                  <c:v>0.73799999999999999</c:v>
                </c:pt>
                <c:pt idx="4134">
                  <c:v>0.69299999999999995</c:v>
                </c:pt>
                <c:pt idx="4135">
                  <c:v>0.71599999999999997</c:v>
                </c:pt>
                <c:pt idx="4136">
                  <c:v>0.69099999999999995</c:v>
                </c:pt>
                <c:pt idx="4137">
                  <c:v>0.73799999999999999</c:v>
                </c:pt>
                <c:pt idx="4138">
                  <c:v>0.68799999999999994</c:v>
                </c:pt>
                <c:pt idx="4139">
                  <c:v>0.72799999999999998</c:v>
                </c:pt>
                <c:pt idx="4140">
                  <c:v>0.72599999999999998</c:v>
                </c:pt>
                <c:pt idx="4141">
                  <c:v>0.69199999999999995</c:v>
                </c:pt>
                <c:pt idx="4142">
                  <c:v>0.68200000000000005</c:v>
                </c:pt>
                <c:pt idx="4143">
                  <c:v>0.69199999999999995</c:v>
                </c:pt>
                <c:pt idx="4144">
                  <c:v>0.68799999999999994</c:v>
                </c:pt>
                <c:pt idx="4145">
                  <c:v>0.753</c:v>
                </c:pt>
                <c:pt idx="4146">
                  <c:v>0.68799999999999994</c:v>
                </c:pt>
                <c:pt idx="4147">
                  <c:v>0.75600000000000001</c:v>
                </c:pt>
                <c:pt idx="4148">
                  <c:v>0.73499999999999999</c:v>
                </c:pt>
                <c:pt idx="4149">
                  <c:v>0.72299999999999998</c:v>
                </c:pt>
                <c:pt idx="4150">
                  <c:v>0.73699999999999999</c:v>
                </c:pt>
                <c:pt idx="4151">
                  <c:v>0.71199999999999997</c:v>
                </c:pt>
                <c:pt idx="4152">
                  <c:v>0.68300000000000005</c:v>
                </c:pt>
                <c:pt idx="4153">
                  <c:v>0.72599999999999998</c:v>
                </c:pt>
                <c:pt idx="4154">
                  <c:v>0.72699999999999998</c:v>
                </c:pt>
                <c:pt idx="4155">
                  <c:v>0.72099999999999997</c:v>
                </c:pt>
                <c:pt idx="4156">
                  <c:v>0.72499999999999998</c:v>
                </c:pt>
                <c:pt idx="4157">
                  <c:v>0.72399999999999998</c:v>
                </c:pt>
                <c:pt idx="4158">
                  <c:v>0.69799999999999995</c:v>
                </c:pt>
                <c:pt idx="4159">
                  <c:v>0.68799999999999994</c:v>
                </c:pt>
                <c:pt idx="4160">
                  <c:v>0.72599999999999998</c:v>
                </c:pt>
                <c:pt idx="4161">
                  <c:v>0.74</c:v>
                </c:pt>
                <c:pt idx="4162">
                  <c:v>0.70899999999999996</c:v>
                </c:pt>
                <c:pt idx="4163">
                  <c:v>0.72899999999999998</c:v>
                </c:pt>
                <c:pt idx="4164">
                  <c:v>0.69899999999999995</c:v>
                </c:pt>
                <c:pt idx="4165">
                  <c:v>0.73</c:v>
                </c:pt>
                <c:pt idx="4166">
                  <c:v>0.70099999999999996</c:v>
                </c:pt>
                <c:pt idx="4167">
                  <c:v>0.68899999999999995</c:v>
                </c:pt>
                <c:pt idx="4168">
                  <c:v>0.752</c:v>
                </c:pt>
                <c:pt idx="4169">
                  <c:v>0.76400000000000001</c:v>
                </c:pt>
                <c:pt idx="4170">
                  <c:v>0.70099999999999996</c:v>
                </c:pt>
                <c:pt idx="4171">
                  <c:v>0.70099999999999996</c:v>
                </c:pt>
                <c:pt idx="4172">
                  <c:v>0.68500000000000005</c:v>
                </c:pt>
                <c:pt idx="4173">
                  <c:v>0.69</c:v>
                </c:pt>
                <c:pt idx="4174">
                  <c:v>0.72899999999999998</c:v>
                </c:pt>
                <c:pt idx="4175">
                  <c:v>0.70099999999999996</c:v>
                </c:pt>
                <c:pt idx="4176">
                  <c:v>0.7</c:v>
                </c:pt>
                <c:pt idx="4177">
                  <c:v>0.755</c:v>
                </c:pt>
                <c:pt idx="4178">
                  <c:v>0.69099999999999995</c:v>
                </c:pt>
                <c:pt idx="4179">
                  <c:v>0.68500000000000005</c:v>
                </c:pt>
                <c:pt idx="4180">
                  <c:v>0.69</c:v>
                </c:pt>
                <c:pt idx="4181">
                  <c:v>0.73</c:v>
                </c:pt>
                <c:pt idx="4182">
                  <c:v>0.73099999999999998</c:v>
                </c:pt>
                <c:pt idx="4183">
                  <c:v>0.76400000000000001</c:v>
                </c:pt>
                <c:pt idx="4184">
                  <c:v>0.72199999999999998</c:v>
                </c:pt>
                <c:pt idx="4185">
                  <c:v>0.70099999999999996</c:v>
                </c:pt>
                <c:pt idx="4186">
                  <c:v>0.70799999999999996</c:v>
                </c:pt>
                <c:pt idx="4187">
                  <c:v>0.72499999999999998</c:v>
                </c:pt>
                <c:pt idx="4188">
                  <c:v>0.70399999999999996</c:v>
                </c:pt>
                <c:pt idx="4189">
                  <c:v>0.77600000000000002</c:v>
                </c:pt>
                <c:pt idx="4190">
                  <c:v>0.74399999999999999</c:v>
                </c:pt>
                <c:pt idx="4191">
                  <c:v>0.71799999999999997</c:v>
                </c:pt>
                <c:pt idx="4192">
                  <c:v>0.72699999999999998</c:v>
                </c:pt>
                <c:pt idx="4193">
                  <c:v>0.77700000000000002</c:v>
                </c:pt>
                <c:pt idx="4194">
                  <c:v>0.745</c:v>
                </c:pt>
                <c:pt idx="4195">
                  <c:v>0.79600000000000004</c:v>
                </c:pt>
                <c:pt idx="4196">
                  <c:v>0.73199999999999998</c:v>
                </c:pt>
                <c:pt idx="4197">
                  <c:v>0.72199999999999998</c:v>
                </c:pt>
                <c:pt idx="4198">
                  <c:v>0.75700000000000001</c:v>
                </c:pt>
                <c:pt idx="4199">
                  <c:v>0.79400000000000004</c:v>
                </c:pt>
                <c:pt idx="4200">
                  <c:v>0.73499999999999999</c:v>
                </c:pt>
                <c:pt idx="4201">
                  <c:v>0.74199999999999999</c:v>
                </c:pt>
                <c:pt idx="4202">
                  <c:v>0.72799999999999998</c:v>
                </c:pt>
                <c:pt idx="4203">
                  <c:v>0.747</c:v>
                </c:pt>
                <c:pt idx="4204">
                  <c:v>0.74</c:v>
                </c:pt>
                <c:pt idx="4205">
                  <c:v>0.74299999999999999</c:v>
                </c:pt>
                <c:pt idx="4206">
                  <c:v>0.68799999999999994</c:v>
                </c:pt>
                <c:pt idx="4207">
                  <c:v>0.70499999999999996</c:v>
                </c:pt>
                <c:pt idx="4208">
                  <c:v>0.68500000000000005</c:v>
                </c:pt>
                <c:pt idx="4209">
                  <c:v>0.71</c:v>
                </c:pt>
                <c:pt idx="4210">
                  <c:v>0.68400000000000005</c:v>
                </c:pt>
                <c:pt idx="4211">
                  <c:v>0.76100000000000001</c:v>
                </c:pt>
                <c:pt idx="4212">
                  <c:v>0.69</c:v>
                </c:pt>
                <c:pt idx="4213">
                  <c:v>0.74199999999999999</c:v>
                </c:pt>
                <c:pt idx="4214">
                  <c:v>0.72899999999999998</c:v>
                </c:pt>
                <c:pt idx="4215">
                  <c:v>0.68200000000000005</c:v>
                </c:pt>
                <c:pt idx="4216">
                  <c:v>0.74</c:v>
                </c:pt>
                <c:pt idx="4217">
                  <c:v>0.71199999999999997</c:v>
                </c:pt>
                <c:pt idx="4218">
                  <c:v>0.68799999999999994</c:v>
                </c:pt>
                <c:pt idx="4219">
                  <c:v>0.73199999999999998</c:v>
                </c:pt>
                <c:pt idx="4220">
                  <c:v>0.69399999999999995</c:v>
                </c:pt>
                <c:pt idx="4221">
                  <c:v>0.69199999999999995</c:v>
                </c:pt>
                <c:pt idx="4222">
                  <c:v>0.73499999999999999</c:v>
                </c:pt>
                <c:pt idx="4223">
                  <c:v>0.68899999999999995</c:v>
                </c:pt>
                <c:pt idx="4224">
                  <c:v>0.70599999999999996</c:v>
                </c:pt>
                <c:pt idx="4225">
                  <c:v>0.74399999999999999</c:v>
                </c:pt>
                <c:pt idx="4226">
                  <c:v>0.69099999999999995</c:v>
                </c:pt>
                <c:pt idx="4227">
                  <c:v>0.75</c:v>
                </c:pt>
                <c:pt idx="4228">
                  <c:v>0.74299999999999999</c:v>
                </c:pt>
                <c:pt idx="4229">
                  <c:v>0.72699999999999998</c:v>
                </c:pt>
                <c:pt idx="4230">
                  <c:v>0.69</c:v>
                </c:pt>
                <c:pt idx="4231">
                  <c:v>0.73699999999999999</c:v>
                </c:pt>
                <c:pt idx="4232">
                  <c:v>0.71199999999999997</c:v>
                </c:pt>
                <c:pt idx="4233">
                  <c:v>0.69199999999999995</c:v>
                </c:pt>
                <c:pt idx="4234">
                  <c:v>0.73299999999999998</c:v>
                </c:pt>
                <c:pt idx="4235">
                  <c:v>0.70899999999999996</c:v>
                </c:pt>
                <c:pt idx="4236">
                  <c:v>0.71</c:v>
                </c:pt>
                <c:pt idx="4237">
                  <c:v>0.72199999999999998</c:v>
                </c:pt>
                <c:pt idx="4238">
                  <c:v>0.69899999999999995</c:v>
                </c:pt>
                <c:pt idx="4239">
                  <c:v>0.69</c:v>
                </c:pt>
                <c:pt idx="4240">
                  <c:v>0.69799999999999995</c:v>
                </c:pt>
                <c:pt idx="4241">
                  <c:v>0.76800000000000002</c:v>
                </c:pt>
                <c:pt idx="4242">
                  <c:v>0.72399999999999998</c:v>
                </c:pt>
                <c:pt idx="4243">
                  <c:v>0.73899999999999999</c:v>
                </c:pt>
                <c:pt idx="4244">
                  <c:v>0.72899999999999998</c:v>
                </c:pt>
                <c:pt idx="4245">
                  <c:v>0.72599999999999998</c:v>
                </c:pt>
                <c:pt idx="4246">
                  <c:v>0.72299999999999998</c:v>
                </c:pt>
                <c:pt idx="4247">
                  <c:v>0.746</c:v>
                </c:pt>
                <c:pt idx="4248">
                  <c:v>0.70699999999999996</c:v>
                </c:pt>
                <c:pt idx="4249">
                  <c:v>0.73199999999999998</c:v>
                </c:pt>
                <c:pt idx="4250">
                  <c:v>0.752</c:v>
                </c:pt>
                <c:pt idx="4251">
                  <c:v>0.77300000000000002</c:v>
                </c:pt>
                <c:pt idx="4252">
                  <c:v>0.747</c:v>
                </c:pt>
                <c:pt idx="4253">
                  <c:v>0.76600000000000001</c:v>
                </c:pt>
                <c:pt idx="4254">
                  <c:v>0.754</c:v>
                </c:pt>
                <c:pt idx="4255">
                  <c:v>0.753</c:v>
                </c:pt>
                <c:pt idx="4256">
                  <c:v>0.68600000000000005</c:v>
                </c:pt>
                <c:pt idx="4257">
                  <c:v>0.746</c:v>
                </c:pt>
                <c:pt idx="4258">
                  <c:v>0.73399999999999999</c:v>
                </c:pt>
                <c:pt idx="4259">
                  <c:v>0.73199999999999998</c:v>
                </c:pt>
                <c:pt idx="4260">
                  <c:v>0.71</c:v>
                </c:pt>
                <c:pt idx="4261">
                  <c:v>0.73399999999999999</c:v>
                </c:pt>
                <c:pt idx="4262">
                  <c:v>0.74099999999999999</c:v>
                </c:pt>
                <c:pt idx="4263">
                  <c:v>0.745</c:v>
                </c:pt>
                <c:pt idx="4264">
                  <c:v>0.746</c:v>
                </c:pt>
                <c:pt idx="4265">
                  <c:v>0.74099999999999999</c:v>
                </c:pt>
                <c:pt idx="4266">
                  <c:v>0.70399999999999996</c:v>
                </c:pt>
                <c:pt idx="4267">
                  <c:v>0.70599999999999996</c:v>
                </c:pt>
                <c:pt idx="4268">
                  <c:v>0.753</c:v>
                </c:pt>
                <c:pt idx="4269">
                  <c:v>0.68700000000000006</c:v>
                </c:pt>
                <c:pt idx="4270">
                  <c:v>0.746</c:v>
                </c:pt>
                <c:pt idx="4271">
                  <c:v>0.71399999999999997</c:v>
                </c:pt>
                <c:pt idx="4272">
                  <c:v>0.69799999999999995</c:v>
                </c:pt>
                <c:pt idx="4273">
                  <c:v>0.73899999999999999</c:v>
                </c:pt>
                <c:pt idx="4274">
                  <c:v>0.70399999999999996</c:v>
                </c:pt>
                <c:pt idx="4275">
                  <c:v>0.73299999999999998</c:v>
                </c:pt>
                <c:pt idx="4276">
                  <c:v>0.71599999999999997</c:v>
                </c:pt>
                <c:pt idx="4277">
                  <c:v>0.70399999999999996</c:v>
                </c:pt>
                <c:pt idx="4278">
                  <c:v>0.70399999999999996</c:v>
                </c:pt>
                <c:pt idx="4279">
                  <c:v>0.76</c:v>
                </c:pt>
                <c:pt idx="4280">
                  <c:v>0.70899999999999996</c:v>
                </c:pt>
                <c:pt idx="4281">
                  <c:v>0.70899999999999996</c:v>
                </c:pt>
                <c:pt idx="4282">
                  <c:v>0.71099999999999997</c:v>
                </c:pt>
                <c:pt idx="4283">
                  <c:v>0.71099999999999997</c:v>
                </c:pt>
                <c:pt idx="4284">
                  <c:v>0.74099999999999999</c:v>
                </c:pt>
                <c:pt idx="4285">
                  <c:v>0.68400000000000005</c:v>
                </c:pt>
                <c:pt idx="4286">
                  <c:v>0.70299999999999996</c:v>
                </c:pt>
                <c:pt idx="4287">
                  <c:v>0.72099999999999997</c:v>
                </c:pt>
                <c:pt idx="4288">
                  <c:v>0.70599999999999996</c:v>
                </c:pt>
                <c:pt idx="4289">
                  <c:v>0.70599999999999996</c:v>
                </c:pt>
                <c:pt idx="4290">
                  <c:v>0.76600000000000001</c:v>
                </c:pt>
                <c:pt idx="4291">
                  <c:v>0.70899999999999996</c:v>
                </c:pt>
                <c:pt idx="4292">
                  <c:v>0.68899999999999995</c:v>
                </c:pt>
                <c:pt idx="4293">
                  <c:v>0.7</c:v>
                </c:pt>
                <c:pt idx="4294">
                  <c:v>0.70499999999999996</c:v>
                </c:pt>
                <c:pt idx="4295">
                  <c:v>0.72199999999999998</c:v>
                </c:pt>
                <c:pt idx="4296">
                  <c:v>0.72699999999999998</c:v>
                </c:pt>
                <c:pt idx="4297">
                  <c:v>0.70299999999999996</c:v>
                </c:pt>
                <c:pt idx="4298">
                  <c:v>0.69799999999999995</c:v>
                </c:pt>
                <c:pt idx="4299">
                  <c:v>0.68899999999999995</c:v>
                </c:pt>
                <c:pt idx="4300">
                  <c:v>0.70799999999999996</c:v>
                </c:pt>
                <c:pt idx="4301">
                  <c:v>0.70599999999999996</c:v>
                </c:pt>
                <c:pt idx="4302">
                  <c:v>0.70699999999999996</c:v>
                </c:pt>
                <c:pt idx="4303">
                  <c:v>0.78</c:v>
                </c:pt>
                <c:pt idx="4304">
                  <c:v>0.76200000000000001</c:v>
                </c:pt>
                <c:pt idx="4305">
                  <c:v>0.73099999999999998</c:v>
                </c:pt>
                <c:pt idx="4306">
                  <c:v>0.74</c:v>
                </c:pt>
                <c:pt idx="4307">
                  <c:v>0.72399999999999998</c:v>
                </c:pt>
                <c:pt idx="4308">
                  <c:v>0.72599999999999998</c:v>
                </c:pt>
                <c:pt idx="4309">
                  <c:v>0.73</c:v>
                </c:pt>
                <c:pt idx="4310">
                  <c:v>0.68200000000000005</c:v>
                </c:pt>
                <c:pt idx="4311">
                  <c:v>0.71299999999999997</c:v>
                </c:pt>
                <c:pt idx="4312">
                  <c:v>0.70599999999999996</c:v>
                </c:pt>
                <c:pt idx="4313">
                  <c:v>0.70899999999999996</c:v>
                </c:pt>
                <c:pt idx="4314">
                  <c:v>0.78100000000000003</c:v>
                </c:pt>
                <c:pt idx="4315">
                  <c:v>0.71799999999999997</c:v>
                </c:pt>
                <c:pt idx="4316">
                  <c:v>0.70799999999999996</c:v>
                </c:pt>
                <c:pt idx="4317">
                  <c:v>0.76200000000000001</c:v>
                </c:pt>
                <c:pt idx="4318">
                  <c:v>0.71199999999999997</c:v>
                </c:pt>
                <c:pt idx="4319">
                  <c:v>0.7</c:v>
                </c:pt>
                <c:pt idx="4320">
                  <c:v>0.74099999999999999</c:v>
                </c:pt>
                <c:pt idx="4321">
                  <c:v>0.68500000000000005</c:v>
                </c:pt>
                <c:pt idx="4322">
                  <c:v>0.68400000000000005</c:v>
                </c:pt>
                <c:pt idx="4323">
                  <c:v>0.70599999999999996</c:v>
                </c:pt>
                <c:pt idx="4324">
                  <c:v>0.68899999999999995</c:v>
                </c:pt>
                <c:pt idx="4325">
                  <c:v>0.72599999999999998</c:v>
                </c:pt>
                <c:pt idx="4326">
                  <c:v>0.69</c:v>
                </c:pt>
                <c:pt idx="4327">
                  <c:v>0.70699999999999996</c:v>
                </c:pt>
                <c:pt idx="4328">
                  <c:v>0.746</c:v>
                </c:pt>
                <c:pt idx="4329">
                  <c:v>0.74199999999999999</c:v>
                </c:pt>
                <c:pt idx="4330">
                  <c:v>0.72299999999999998</c:v>
                </c:pt>
                <c:pt idx="4331">
                  <c:v>0.74199999999999999</c:v>
                </c:pt>
                <c:pt idx="4332">
                  <c:v>0.68700000000000006</c:v>
                </c:pt>
                <c:pt idx="4333">
                  <c:v>0.77100000000000002</c:v>
                </c:pt>
                <c:pt idx="4334">
                  <c:v>0.73599999999999999</c:v>
                </c:pt>
                <c:pt idx="4335">
                  <c:v>0.72499999999999998</c:v>
                </c:pt>
                <c:pt idx="4336">
                  <c:v>0.68100000000000005</c:v>
                </c:pt>
                <c:pt idx="4337">
                  <c:v>0.68600000000000005</c:v>
                </c:pt>
                <c:pt idx="4338">
                  <c:v>0.70699999999999996</c:v>
                </c:pt>
                <c:pt idx="4339">
                  <c:v>0.73199999999999998</c:v>
                </c:pt>
                <c:pt idx="4340">
                  <c:v>0.76</c:v>
                </c:pt>
                <c:pt idx="4341">
                  <c:v>0.69799999999999995</c:v>
                </c:pt>
                <c:pt idx="4342">
                  <c:v>0.70099999999999996</c:v>
                </c:pt>
                <c:pt idx="4343">
                  <c:v>0.69</c:v>
                </c:pt>
                <c:pt idx="4344">
                  <c:v>0.73699999999999999</c:v>
                </c:pt>
                <c:pt idx="4345">
                  <c:v>0.74</c:v>
                </c:pt>
                <c:pt idx="4346">
                  <c:v>0.76900000000000002</c:v>
                </c:pt>
                <c:pt idx="4347">
                  <c:v>0.70499999999999996</c:v>
                </c:pt>
                <c:pt idx="4348">
                  <c:v>0.76100000000000001</c:v>
                </c:pt>
                <c:pt idx="4349">
                  <c:v>0.72499999999999998</c:v>
                </c:pt>
                <c:pt idx="4350">
                  <c:v>0.75</c:v>
                </c:pt>
                <c:pt idx="4351">
                  <c:v>0.72499999999999998</c:v>
                </c:pt>
                <c:pt idx="4352">
                  <c:v>0.76800000000000002</c:v>
                </c:pt>
                <c:pt idx="4353">
                  <c:v>0.748</c:v>
                </c:pt>
                <c:pt idx="4354">
                  <c:v>0.70199999999999996</c:v>
                </c:pt>
                <c:pt idx="4355">
                  <c:v>0.76500000000000001</c:v>
                </c:pt>
                <c:pt idx="4356">
                  <c:v>0.70299999999999996</c:v>
                </c:pt>
                <c:pt idx="4357">
                  <c:v>0.69699999999999995</c:v>
                </c:pt>
                <c:pt idx="4358">
                  <c:v>0.70299999999999996</c:v>
                </c:pt>
                <c:pt idx="4359">
                  <c:v>0.70099999999999996</c:v>
                </c:pt>
                <c:pt idx="4360">
                  <c:v>0.70299999999999996</c:v>
                </c:pt>
                <c:pt idx="4361">
                  <c:v>0.73199999999999998</c:v>
                </c:pt>
                <c:pt idx="4362">
                  <c:v>0.74199999999999999</c:v>
                </c:pt>
                <c:pt idx="4363">
                  <c:v>0.69799999999999995</c:v>
                </c:pt>
                <c:pt idx="4364">
                  <c:v>0.73299999999999998</c:v>
                </c:pt>
                <c:pt idx="4365">
                  <c:v>0.68799999999999994</c:v>
                </c:pt>
                <c:pt idx="4366">
                  <c:v>0.70299999999999996</c:v>
                </c:pt>
                <c:pt idx="4367">
                  <c:v>0.71699999999999997</c:v>
                </c:pt>
                <c:pt idx="4368">
                  <c:v>0.76100000000000001</c:v>
                </c:pt>
                <c:pt idx="4369">
                  <c:v>0.69599999999999995</c:v>
                </c:pt>
                <c:pt idx="4370">
                  <c:v>0.752</c:v>
                </c:pt>
                <c:pt idx="4371">
                  <c:v>0.71599999999999997</c:v>
                </c:pt>
                <c:pt idx="4372">
                  <c:v>0.73299999999999998</c:v>
                </c:pt>
                <c:pt idx="4373">
                  <c:v>0.75800000000000001</c:v>
                </c:pt>
                <c:pt idx="4374">
                  <c:v>0.69699999999999995</c:v>
                </c:pt>
                <c:pt idx="4375">
                  <c:v>0.70099999999999996</c:v>
                </c:pt>
                <c:pt idx="4376">
                  <c:v>0.82799999999999996</c:v>
                </c:pt>
                <c:pt idx="4377">
                  <c:v>0.70399999999999996</c:v>
                </c:pt>
                <c:pt idx="4378">
                  <c:v>0.72599999999999998</c:v>
                </c:pt>
                <c:pt idx="4379">
                  <c:v>0.70699999999999996</c:v>
                </c:pt>
                <c:pt idx="4380">
                  <c:v>0.68300000000000005</c:v>
                </c:pt>
                <c:pt idx="4381">
                  <c:v>0.70199999999999996</c:v>
                </c:pt>
                <c:pt idx="4382">
                  <c:v>0.69699999999999995</c:v>
                </c:pt>
                <c:pt idx="4383">
                  <c:v>0.68100000000000005</c:v>
                </c:pt>
                <c:pt idx="4384">
                  <c:v>0.72799999999999998</c:v>
                </c:pt>
                <c:pt idx="4385">
                  <c:v>0.69899999999999995</c:v>
                </c:pt>
                <c:pt idx="4386">
                  <c:v>0.69399999999999995</c:v>
                </c:pt>
                <c:pt idx="4387">
                  <c:v>0.69699999999999995</c:v>
                </c:pt>
                <c:pt idx="4388">
                  <c:v>0.73599999999999999</c:v>
                </c:pt>
                <c:pt idx="4389">
                  <c:v>0.68100000000000005</c:v>
                </c:pt>
                <c:pt idx="4390">
                  <c:v>0.71499999999999997</c:v>
                </c:pt>
                <c:pt idx="4391">
                  <c:v>0.70099999999999996</c:v>
                </c:pt>
                <c:pt idx="4392">
                  <c:v>0.69499999999999995</c:v>
                </c:pt>
                <c:pt idx="4393">
                  <c:v>0.69499999999999995</c:v>
                </c:pt>
                <c:pt idx="4394">
                  <c:v>0.70899999999999996</c:v>
                </c:pt>
                <c:pt idx="4395">
                  <c:v>0.69799999999999995</c:v>
                </c:pt>
                <c:pt idx="4396">
                  <c:v>0.68300000000000005</c:v>
                </c:pt>
                <c:pt idx="4397">
                  <c:v>0.68300000000000005</c:v>
                </c:pt>
                <c:pt idx="4398">
                  <c:v>0.75600000000000001</c:v>
                </c:pt>
                <c:pt idx="4399">
                  <c:v>0.69399999999999995</c:v>
                </c:pt>
                <c:pt idx="4400">
                  <c:v>0.68300000000000005</c:v>
                </c:pt>
                <c:pt idx="4401">
                  <c:v>0.71699999999999997</c:v>
                </c:pt>
                <c:pt idx="4402">
                  <c:v>0.68200000000000005</c:v>
                </c:pt>
                <c:pt idx="4403">
                  <c:v>0.7</c:v>
                </c:pt>
                <c:pt idx="4404">
                  <c:v>0.70099999999999996</c:v>
                </c:pt>
                <c:pt idx="4405">
                  <c:v>0.74199999999999999</c:v>
                </c:pt>
                <c:pt idx="4406">
                  <c:v>0.72599999999999998</c:v>
                </c:pt>
                <c:pt idx="4407">
                  <c:v>0.74</c:v>
                </c:pt>
                <c:pt idx="4408">
                  <c:v>0.72299999999999998</c:v>
                </c:pt>
                <c:pt idx="4409">
                  <c:v>0.70499999999999996</c:v>
                </c:pt>
                <c:pt idx="4410">
                  <c:v>0.754</c:v>
                </c:pt>
                <c:pt idx="4411">
                  <c:v>0.69899999999999995</c:v>
                </c:pt>
                <c:pt idx="4412">
                  <c:v>0.70299999999999996</c:v>
                </c:pt>
                <c:pt idx="4413">
                  <c:v>0.70799999999999996</c:v>
                </c:pt>
                <c:pt idx="4414">
                  <c:v>0.70899999999999996</c:v>
                </c:pt>
                <c:pt idx="4415">
                  <c:v>0.70399999999999996</c:v>
                </c:pt>
                <c:pt idx="4416">
                  <c:v>0.71499999999999997</c:v>
                </c:pt>
                <c:pt idx="4417">
                  <c:v>0.75600000000000001</c:v>
                </c:pt>
                <c:pt idx="4418">
                  <c:v>0.745</c:v>
                </c:pt>
                <c:pt idx="4419">
                  <c:v>0.73299999999999998</c:v>
                </c:pt>
                <c:pt idx="4420">
                  <c:v>0.73799999999999999</c:v>
                </c:pt>
                <c:pt idx="4421">
                  <c:v>0.71499999999999997</c:v>
                </c:pt>
                <c:pt idx="4422">
                  <c:v>0.72699999999999998</c:v>
                </c:pt>
                <c:pt idx="4423">
                  <c:v>0.70599999999999996</c:v>
                </c:pt>
                <c:pt idx="4424">
                  <c:v>0.72599999999999998</c:v>
                </c:pt>
                <c:pt idx="4425">
                  <c:v>0.71499999999999997</c:v>
                </c:pt>
                <c:pt idx="4426">
                  <c:v>0.73799999999999999</c:v>
                </c:pt>
                <c:pt idx="4427">
                  <c:v>0.69</c:v>
                </c:pt>
                <c:pt idx="4428">
                  <c:v>0.70099999999999996</c:v>
                </c:pt>
                <c:pt idx="4429">
                  <c:v>0.71399999999999997</c:v>
                </c:pt>
                <c:pt idx="4430">
                  <c:v>0.747</c:v>
                </c:pt>
                <c:pt idx="4431">
                  <c:v>0.747</c:v>
                </c:pt>
                <c:pt idx="4432">
                  <c:v>0.71499999999999997</c:v>
                </c:pt>
                <c:pt idx="4433">
                  <c:v>0.69099999999999995</c:v>
                </c:pt>
                <c:pt idx="4434">
                  <c:v>0.68600000000000005</c:v>
                </c:pt>
                <c:pt idx="4435">
                  <c:v>0.68899999999999995</c:v>
                </c:pt>
                <c:pt idx="4436">
                  <c:v>0.70399999999999996</c:v>
                </c:pt>
                <c:pt idx="4437">
                  <c:v>0.76300000000000001</c:v>
                </c:pt>
                <c:pt idx="4438">
                  <c:v>0.746</c:v>
                </c:pt>
                <c:pt idx="4439">
                  <c:v>0.73499999999999999</c:v>
                </c:pt>
                <c:pt idx="4440">
                  <c:v>0.748</c:v>
                </c:pt>
                <c:pt idx="4441">
                  <c:v>0.72399999999999998</c:v>
                </c:pt>
                <c:pt idx="4442">
                  <c:v>0.70499999999999996</c:v>
                </c:pt>
                <c:pt idx="4443">
                  <c:v>0.70399999999999996</c:v>
                </c:pt>
                <c:pt idx="4444">
                  <c:v>0.72899999999999998</c:v>
                </c:pt>
                <c:pt idx="4445">
                  <c:v>0.68700000000000006</c:v>
                </c:pt>
                <c:pt idx="4446">
                  <c:v>0.72599999999999998</c:v>
                </c:pt>
                <c:pt idx="4447">
                  <c:v>0.72699999999999998</c:v>
                </c:pt>
                <c:pt idx="4448">
                  <c:v>0.68200000000000005</c:v>
                </c:pt>
                <c:pt idx="4449">
                  <c:v>0.70699999999999996</c:v>
                </c:pt>
                <c:pt idx="4450">
                  <c:v>0.745</c:v>
                </c:pt>
                <c:pt idx="4451">
                  <c:v>0.69099999999999995</c:v>
                </c:pt>
                <c:pt idx="4452">
                  <c:v>0.747</c:v>
                </c:pt>
                <c:pt idx="4453">
                  <c:v>0.71799999999999997</c:v>
                </c:pt>
                <c:pt idx="4454">
                  <c:v>0.70699999999999996</c:v>
                </c:pt>
                <c:pt idx="4455">
                  <c:v>0.71599999999999997</c:v>
                </c:pt>
                <c:pt idx="4456">
                  <c:v>0.69799999999999995</c:v>
                </c:pt>
                <c:pt idx="4457">
                  <c:v>0.70599999999999996</c:v>
                </c:pt>
                <c:pt idx="4458">
                  <c:v>0.72299999999999998</c:v>
                </c:pt>
                <c:pt idx="4459">
                  <c:v>0.75</c:v>
                </c:pt>
                <c:pt idx="4460">
                  <c:v>0.73699999999999999</c:v>
                </c:pt>
                <c:pt idx="4461">
                  <c:v>0.72399999999999998</c:v>
                </c:pt>
                <c:pt idx="4462">
                  <c:v>0.75</c:v>
                </c:pt>
                <c:pt idx="4463">
                  <c:v>0.70599999999999996</c:v>
                </c:pt>
                <c:pt idx="4464">
                  <c:v>0.72699999999999998</c:v>
                </c:pt>
                <c:pt idx="4465">
                  <c:v>0.77900000000000003</c:v>
                </c:pt>
                <c:pt idx="4466">
                  <c:v>0.76300000000000001</c:v>
                </c:pt>
                <c:pt idx="4467">
                  <c:v>0.752</c:v>
                </c:pt>
                <c:pt idx="4468">
                  <c:v>0.74299999999999999</c:v>
                </c:pt>
                <c:pt idx="4469">
                  <c:v>0.72099999999999997</c:v>
                </c:pt>
                <c:pt idx="4470">
                  <c:v>0.71799999999999997</c:v>
                </c:pt>
                <c:pt idx="4471">
                  <c:v>0.70099999999999996</c:v>
                </c:pt>
                <c:pt idx="4472">
                  <c:v>0.72199999999999998</c:v>
                </c:pt>
                <c:pt idx="4473">
                  <c:v>0.70499999999999996</c:v>
                </c:pt>
                <c:pt idx="4474">
                  <c:v>0.71699999999999997</c:v>
                </c:pt>
                <c:pt idx="4475">
                  <c:v>0.74299999999999999</c:v>
                </c:pt>
                <c:pt idx="4476">
                  <c:v>0.72099999999999997</c:v>
                </c:pt>
                <c:pt idx="4477">
                  <c:v>0.74</c:v>
                </c:pt>
                <c:pt idx="4478">
                  <c:v>0.745</c:v>
                </c:pt>
                <c:pt idx="4479">
                  <c:v>0.72</c:v>
                </c:pt>
                <c:pt idx="4480">
                  <c:v>0.76500000000000001</c:v>
                </c:pt>
                <c:pt idx="4481">
                  <c:v>0.74299999999999999</c:v>
                </c:pt>
                <c:pt idx="4482">
                  <c:v>0.73499999999999999</c:v>
                </c:pt>
                <c:pt idx="4483">
                  <c:v>0.73899999999999999</c:v>
                </c:pt>
                <c:pt idx="4484">
                  <c:v>0.748</c:v>
                </c:pt>
                <c:pt idx="4485">
                  <c:v>0.79500000000000004</c:v>
                </c:pt>
                <c:pt idx="4486">
                  <c:v>0.749</c:v>
                </c:pt>
                <c:pt idx="4487">
                  <c:v>0.71699999999999997</c:v>
                </c:pt>
                <c:pt idx="4488">
                  <c:v>0.70799999999999996</c:v>
                </c:pt>
                <c:pt idx="4489">
                  <c:v>0.74299999999999999</c:v>
                </c:pt>
                <c:pt idx="4490">
                  <c:v>0.72</c:v>
                </c:pt>
                <c:pt idx="4491">
                  <c:v>0.70699999999999996</c:v>
                </c:pt>
                <c:pt idx="4492">
                  <c:v>0.70899999999999996</c:v>
                </c:pt>
                <c:pt idx="4493">
                  <c:v>0.71899999999999997</c:v>
                </c:pt>
                <c:pt idx="4494">
                  <c:v>0.73699999999999999</c:v>
                </c:pt>
                <c:pt idx="4495">
                  <c:v>0.71799999999999997</c:v>
                </c:pt>
                <c:pt idx="4496">
                  <c:v>0.74</c:v>
                </c:pt>
                <c:pt idx="4497">
                  <c:v>0.73199999999999998</c:v>
                </c:pt>
                <c:pt idx="4498">
                  <c:v>0.71599999999999997</c:v>
                </c:pt>
                <c:pt idx="4499">
                  <c:v>0.73199999999999998</c:v>
                </c:pt>
                <c:pt idx="4500">
                  <c:v>0.752</c:v>
                </c:pt>
                <c:pt idx="4501">
                  <c:v>0.72099999999999997</c:v>
                </c:pt>
                <c:pt idx="4502">
                  <c:v>0.70899999999999996</c:v>
                </c:pt>
                <c:pt idx="4503">
                  <c:v>0.72299999999999998</c:v>
                </c:pt>
                <c:pt idx="4504">
                  <c:v>0.72099999999999997</c:v>
                </c:pt>
                <c:pt idx="4505">
                  <c:v>0.71699999999999997</c:v>
                </c:pt>
                <c:pt idx="4506">
                  <c:v>0.71899999999999997</c:v>
                </c:pt>
                <c:pt idx="4507">
                  <c:v>0.73399999999999999</c:v>
                </c:pt>
                <c:pt idx="4508">
                  <c:v>0.72099999999999997</c:v>
                </c:pt>
                <c:pt idx="4509">
                  <c:v>0.71399999999999997</c:v>
                </c:pt>
                <c:pt idx="4510">
                  <c:v>0.71499999999999997</c:v>
                </c:pt>
                <c:pt idx="4511">
                  <c:v>0.72799999999999998</c:v>
                </c:pt>
                <c:pt idx="4512">
                  <c:v>0.74199999999999999</c:v>
                </c:pt>
                <c:pt idx="4513">
                  <c:v>0.71</c:v>
                </c:pt>
                <c:pt idx="4514">
                  <c:v>0.72099999999999997</c:v>
                </c:pt>
                <c:pt idx="4515">
                  <c:v>0.70499999999999996</c:v>
                </c:pt>
                <c:pt idx="4516">
                  <c:v>0.71399999999999997</c:v>
                </c:pt>
                <c:pt idx="4517">
                  <c:v>0.72599999999999998</c:v>
                </c:pt>
                <c:pt idx="4518">
                  <c:v>0.73599999999999999</c:v>
                </c:pt>
                <c:pt idx="4519">
                  <c:v>0.748</c:v>
                </c:pt>
                <c:pt idx="4520">
                  <c:v>0.69299999999999995</c:v>
                </c:pt>
                <c:pt idx="4521">
                  <c:v>0.71299999999999997</c:v>
                </c:pt>
                <c:pt idx="4522">
                  <c:v>0.73899999999999999</c:v>
                </c:pt>
                <c:pt idx="4523">
                  <c:v>0.76700000000000002</c:v>
                </c:pt>
                <c:pt idx="4524">
                  <c:v>0.74</c:v>
                </c:pt>
                <c:pt idx="4525">
                  <c:v>0.748</c:v>
                </c:pt>
                <c:pt idx="4526">
                  <c:v>0.72199999999999998</c:v>
                </c:pt>
                <c:pt idx="4527">
                  <c:v>0.70299999999999996</c:v>
                </c:pt>
                <c:pt idx="4528">
                  <c:v>0.69099999999999995</c:v>
                </c:pt>
                <c:pt idx="4529">
                  <c:v>0.72599999999999998</c:v>
                </c:pt>
                <c:pt idx="4530">
                  <c:v>0.69199999999999995</c:v>
                </c:pt>
                <c:pt idx="4531">
                  <c:v>0.72199999999999998</c:v>
                </c:pt>
                <c:pt idx="4532">
                  <c:v>0.71699999999999997</c:v>
                </c:pt>
                <c:pt idx="4533">
                  <c:v>0.70399999999999996</c:v>
                </c:pt>
                <c:pt idx="4534">
                  <c:v>0.72799999999999998</c:v>
                </c:pt>
                <c:pt idx="4535">
                  <c:v>0.70099999999999996</c:v>
                </c:pt>
                <c:pt idx="4536">
                  <c:v>0.71399999999999997</c:v>
                </c:pt>
                <c:pt idx="4537">
                  <c:v>0.73399999999999999</c:v>
                </c:pt>
                <c:pt idx="4538">
                  <c:v>0.68400000000000005</c:v>
                </c:pt>
                <c:pt idx="4539">
                  <c:v>0.751</c:v>
                </c:pt>
                <c:pt idx="4540">
                  <c:v>0.70199999999999996</c:v>
                </c:pt>
                <c:pt idx="4541">
                  <c:v>0.73599999999999999</c:v>
                </c:pt>
                <c:pt idx="4542">
                  <c:v>0.745</c:v>
                </c:pt>
                <c:pt idx="4543">
                  <c:v>0.749</c:v>
                </c:pt>
                <c:pt idx="4544">
                  <c:v>0.73499999999999999</c:v>
                </c:pt>
                <c:pt idx="4545">
                  <c:v>0.70399999999999996</c:v>
                </c:pt>
                <c:pt idx="4546">
                  <c:v>0.74099999999999999</c:v>
                </c:pt>
                <c:pt idx="4547">
                  <c:v>0.745</c:v>
                </c:pt>
                <c:pt idx="4548">
                  <c:v>0.70299999999999996</c:v>
                </c:pt>
                <c:pt idx="4549">
                  <c:v>0.70599999999999996</c:v>
                </c:pt>
                <c:pt idx="4550">
                  <c:v>0.70799999999999996</c:v>
                </c:pt>
                <c:pt idx="4551">
                  <c:v>0.69899999999999995</c:v>
                </c:pt>
                <c:pt idx="4552">
                  <c:v>0.72299999999999998</c:v>
                </c:pt>
                <c:pt idx="4553">
                  <c:v>0.68200000000000005</c:v>
                </c:pt>
                <c:pt idx="4554">
                  <c:v>0.69199999999999995</c:v>
                </c:pt>
                <c:pt idx="4555">
                  <c:v>0.70899999999999996</c:v>
                </c:pt>
                <c:pt idx="4556">
                  <c:v>0.70199999999999996</c:v>
                </c:pt>
                <c:pt idx="4557">
                  <c:v>0.70799999999999996</c:v>
                </c:pt>
                <c:pt idx="4558">
                  <c:v>0.72199999999999998</c:v>
                </c:pt>
                <c:pt idx="4559">
                  <c:v>0.72499999999999998</c:v>
                </c:pt>
                <c:pt idx="4560">
                  <c:v>0.68300000000000005</c:v>
                </c:pt>
                <c:pt idx="4561">
                  <c:v>0.72799999999999998</c:v>
                </c:pt>
                <c:pt idx="4562">
                  <c:v>0.72099999999999997</c:v>
                </c:pt>
                <c:pt idx="4563">
                  <c:v>0.70199999999999996</c:v>
                </c:pt>
                <c:pt idx="4564">
                  <c:v>0.72299999999999998</c:v>
                </c:pt>
                <c:pt idx="4565">
                  <c:v>0.74199999999999999</c:v>
                </c:pt>
                <c:pt idx="4566">
                  <c:v>0.70399999999999996</c:v>
                </c:pt>
                <c:pt idx="4567">
                  <c:v>0.70799999999999996</c:v>
                </c:pt>
                <c:pt idx="4568">
                  <c:v>0.70699999999999996</c:v>
                </c:pt>
                <c:pt idx="4569">
                  <c:v>0.72499999999999998</c:v>
                </c:pt>
                <c:pt idx="4570">
                  <c:v>0.73</c:v>
                </c:pt>
                <c:pt idx="4571">
                  <c:v>0.72499999999999998</c:v>
                </c:pt>
                <c:pt idx="4572">
                  <c:v>0.72</c:v>
                </c:pt>
                <c:pt idx="4573">
                  <c:v>0.745</c:v>
                </c:pt>
                <c:pt idx="4574">
                  <c:v>0.70899999999999996</c:v>
                </c:pt>
                <c:pt idx="4575">
                  <c:v>0.71399999999999997</c:v>
                </c:pt>
                <c:pt idx="4576">
                  <c:v>0.76100000000000001</c:v>
                </c:pt>
                <c:pt idx="4577">
                  <c:v>0.72099999999999997</c:v>
                </c:pt>
                <c:pt idx="4578">
                  <c:v>0.69</c:v>
                </c:pt>
                <c:pt idx="4579">
                  <c:v>0.70799999999999996</c:v>
                </c:pt>
                <c:pt idx="4580">
                  <c:v>0.76400000000000001</c:v>
                </c:pt>
                <c:pt idx="4581">
                  <c:v>0.71499999999999997</c:v>
                </c:pt>
                <c:pt idx="4582">
                  <c:v>0.70699999999999996</c:v>
                </c:pt>
                <c:pt idx="4583">
                  <c:v>0.746</c:v>
                </c:pt>
                <c:pt idx="4584">
                  <c:v>0.70599999999999996</c:v>
                </c:pt>
                <c:pt idx="4585">
                  <c:v>0.70599999999999996</c:v>
                </c:pt>
                <c:pt idx="4586">
                  <c:v>0.751</c:v>
                </c:pt>
                <c:pt idx="4587">
                  <c:v>0.75</c:v>
                </c:pt>
                <c:pt idx="4588">
                  <c:v>0.69599999999999995</c:v>
                </c:pt>
                <c:pt idx="4589">
                  <c:v>0.69799999999999995</c:v>
                </c:pt>
                <c:pt idx="4590">
                  <c:v>0.70199999999999996</c:v>
                </c:pt>
                <c:pt idx="4591">
                  <c:v>0.70299999999999996</c:v>
                </c:pt>
                <c:pt idx="4592">
                  <c:v>0.70199999999999996</c:v>
                </c:pt>
                <c:pt idx="4593">
                  <c:v>0.71299999999999997</c:v>
                </c:pt>
                <c:pt idx="4594">
                  <c:v>0.71</c:v>
                </c:pt>
                <c:pt idx="4595">
                  <c:v>0.68600000000000005</c:v>
                </c:pt>
                <c:pt idx="4596">
                  <c:v>0.73599999999999999</c:v>
                </c:pt>
                <c:pt idx="4597">
                  <c:v>0.70799999999999996</c:v>
                </c:pt>
                <c:pt idx="4598">
                  <c:v>0.76500000000000001</c:v>
                </c:pt>
                <c:pt idx="4599">
                  <c:v>0.75800000000000001</c:v>
                </c:pt>
                <c:pt idx="4600">
                  <c:v>0.70899999999999996</c:v>
                </c:pt>
                <c:pt idx="4601">
                  <c:v>0.70299999999999996</c:v>
                </c:pt>
                <c:pt idx="4602">
                  <c:v>0.70599999999999996</c:v>
                </c:pt>
                <c:pt idx="4603">
                  <c:v>0.70399999999999996</c:v>
                </c:pt>
                <c:pt idx="4604">
                  <c:v>0.77300000000000002</c:v>
                </c:pt>
                <c:pt idx="4605">
                  <c:v>0.69699999999999995</c:v>
                </c:pt>
                <c:pt idx="4606">
                  <c:v>0.754</c:v>
                </c:pt>
                <c:pt idx="4607">
                  <c:v>0.69</c:v>
                </c:pt>
                <c:pt idx="4608">
                  <c:v>0.749</c:v>
                </c:pt>
                <c:pt idx="4609">
                  <c:v>0.70199999999999996</c:v>
                </c:pt>
                <c:pt idx="4610">
                  <c:v>0.69699999999999995</c:v>
                </c:pt>
                <c:pt idx="4611">
                  <c:v>0.76400000000000001</c:v>
                </c:pt>
                <c:pt idx="4612">
                  <c:v>0.75</c:v>
                </c:pt>
                <c:pt idx="4613">
                  <c:v>0.73</c:v>
                </c:pt>
                <c:pt idx="4614">
                  <c:v>0.71199999999999997</c:v>
                </c:pt>
                <c:pt idx="4615">
                  <c:v>0.70799999999999996</c:v>
                </c:pt>
                <c:pt idx="4616">
                  <c:v>0.71</c:v>
                </c:pt>
                <c:pt idx="4617">
                  <c:v>0.69099999999999995</c:v>
                </c:pt>
                <c:pt idx="4618">
                  <c:v>0.73</c:v>
                </c:pt>
                <c:pt idx="4619">
                  <c:v>0.71</c:v>
                </c:pt>
                <c:pt idx="4620">
                  <c:v>0.71599999999999997</c:v>
                </c:pt>
                <c:pt idx="4621">
                  <c:v>0.73499999999999999</c:v>
                </c:pt>
                <c:pt idx="4622">
                  <c:v>0.76200000000000001</c:v>
                </c:pt>
                <c:pt idx="4623">
                  <c:v>0.71299999999999997</c:v>
                </c:pt>
                <c:pt idx="4624">
                  <c:v>0.71899999999999997</c:v>
                </c:pt>
                <c:pt idx="4625">
                  <c:v>0.70899999999999996</c:v>
                </c:pt>
                <c:pt idx="4626">
                  <c:v>0.70499999999999996</c:v>
                </c:pt>
                <c:pt idx="4627">
                  <c:v>0.69699999999999995</c:v>
                </c:pt>
                <c:pt idx="4628">
                  <c:v>0.71599999999999997</c:v>
                </c:pt>
                <c:pt idx="4629">
                  <c:v>0.70499999999999996</c:v>
                </c:pt>
                <c:pt idx="4630">
                  <c:v>0.70699999999999996</c:v>
                </c:pt>
                <c:pt idx="4631">
                  <c:v>0.71399999999999997</c:v>
                </c:pt>
                <c:pt idx="4632">
                  <c:v>0.70699999999999996</c:v>
                </c:pt>
                <c:pt idx="4633">
                  <c:v>0.70199999999999996</c:v>
                </c:pt>
                <c:pt idx="4634">
                  <c:v>0.70599999999999996</c:v>
                </c:pt>
                <c:pt idx="4635">
                  <c:v>0.69599999999999995</c:v>
                </c:pt>
                <c:pt idx="4636">
                  <c:v>0.747</c:v>
                </c:pt>
                <c:pt idx="4637">
                  <c:v>0.75</c:v>
                </c:pt>
                <c:pt idx="4638">
                  <c:v>0.77100000000000002</c:v>
                </c:pt>
                <c:pt idx="4639">
                  <c:v>0.71599999999999997</c:v>
                </c:pt>
                <c:pt idx="4640">
                  <c:v>0.71899999999999997</c:v>
                </c:pt>
                <c:pt idx="4641">
                  <c:v>0.70099999999999996</c:v>
                </c:pt>
                <c:pt idx="4642">
                  <c:v>0.76400000000000001</c:v>
                </c:pt>
                <c:pt idx="4643">
                  <c:v>0.69299999999999995</c:v>
                </c:pt>
                <c:pt idx="4644">
                  <c:v>0.71</c:v>
                </c:pt>
                <c:pt idx="4645">
                  <c:v>0.69499999999999995</c:v>
                </c:pt>
                <c:pt idx="4646">
                  <c:v>0.75900000000000001</c:v>
                </c:pt>
                <c:pt idx="4647">
                  <c:v>0.72399999999999998</c:v>
                </c:pt>
                <c:pt idx="4648">
                  <c:v>0.71</c:v>
                </c:pt>
                <c:pt idx="4649">
                  <c:v>0.70199999999999996</c:v>
                </c:pt>
                <c:pt idx="4650">
                  <c:v>0.73299999999999998</c:v>
                </c:pt>
                <c:pt idx="4651">
                  <c:v>0.70299999999999996</c:v>
                </c:pt>
                <c:pt idx="4652">
                  <c:v>0.69499999999999995</c:v>
                </c:pt>
                <c:pt idx="4653">
                  <c:v>0.70299999999999996</c:v>
                </c:pt>
                <c:pt idx="4654">
                  <c:v>0.70699999999999996</c:v>
                </c:pt>
                <c:pt idx="4655">
                  <c:v>0.70399999999999996</c:v>
                </c:pt>
                <c:pt idx="4656">
                  <c:v>0.71699999999999997</c:v>
                </c:pt>
                <c:pt idx="4657">
                  <c:v>0.70299999999999996</c:v>
                </c:pt>
                <c:pt idx="4658">
                  <c:v>0.69899999999999995</c:v>
                </c:pt>
                <c:pt idx="4659">
                  <c:v>0.749</c:v>
                </c:pt>
                <c:pt idx="4660">
                  <c:v>0.74299999999999999</c:v>
                </c:pt>
                <c:pt idx="4661">
                  <c:v>0.73299999999999998</c:v>
                </c:pt>
                <c:pt idx="4662">
                  <c:v>0.70499999999999996</c:v>
                </c:pt>
                <c:pt idx="4663">
                  <c:v>0.70699999999999996</c:v>
                </c:pt>
                <c:pt idx="4664">
                  <c:v>0.76400000000000001</c:v>
                </c:pt>
                <c:pt idx="4665">
                  <c:v>0.77200000000000002</c:v>
                </c:pt>
                <c:pt idx="4666">
                  <c:v>0.73799999999999999</c:v>
                </c:pt>
                <c:pt idx="4667">
                  <c:v>0.70399999999999996</c:v>
                </c:pt>
                <c:pt idx="4668">
                  <c:v>0.76200000000000001</c:v>
                </c:pt>
                <c:pt idx="4669">
                  <c:v>0.755</c:v>
                </c:pt>
                <c:pt idx="4670">
                  <c:v>0.71399999999999997</c:v>
                </c:pt>
                <c:pt idx="4671">
                  <c:v>0.76700000000000002</c:v>
                </c:pt>
                <c:pt idx="4672">
                  <c:v>0.75800000000000001</c:v>
                </c:pt>
                <c:pt idx="4673">
                  <c:v>0.76300000000000001</c:v>
                </c:pt>
                <c:pt idx="4674">
                  <c:v>0.755</c:v>
                </c:pt>
                <c:pt idx="4675">
                  <c:v>0.747</c:v>
                </c:pt>
                <c:pt idx="4676">
                  <c:v>0.746</c:v>
                </c:pt>
                <c:pt idx="4677">
                  <c:v>0.73899999999999999</c:v>
                </c:pt>
                <c:pt idx="4678">
                  <c:v>0.72199999999999998</c:v>
                </c:pt>
                <c:pt idx="4679">
                  <c:v>0.70799999999999996</c:v>
                </c:pt>
                <c:pt idx="4680">
                  <c:v>0.746</c:v>
                </c:pt>
                <c:pt idx="4681">
                  <c:v>0.74199999999999999</c:v>
                </c:pt>
                <c:pt idx="4682">
                  <c:v>0.72799999999999998</c:v>
                </c:pt>
                <c:pt idx="4683">
                  <c:v>0.75</c:v>
                </c:pt>
                <c:pt idx="4684">
                  <c:v>0.749</c:v>
                </c:pt>
                <c:pt idx="4685">
                  <c:v>0.72799999999999998</c:v>
                </c:pt>
                <c:pt idx="4686">
                  <c:v>0.71499999999999997</c:v>
                </c:pt>
                <c:pt idx="4687">
                  <c:v>0.71699999999999997</c:v>
                </c:pt>
                <c:pt idx="4688">
                  <c:v>0.749</c:v>
                </c:pt>
                <c:pt idx="4689">
                  <c:v>0.71299999999999997</c:v>
                </c:pt>
                <c:pt idx="4690">
                  <c:v>0.751</c:v>
                </c:pt>
                <c:pt idx="4691">
                  <c:v>0.72899999999999998</c:v>
                </c:pt>
                <c:pt idx="4692">
                  <c:v>0.76300000000000001</c:v>
                </c:pt>
                <c:pt idx="4693">
                  <c:v>0.7</c:v>
                </c:pt>
                <c:pt idx="4694">
                  <c:v>0.73799999999999999</c:v>
                </c:pt>
                <c:pt idx="4695">
                  <c:v>0.70599999999999996</c:v>
                </c:pt>
                <c:pt idx="4696">
                  <c:v>0.74199999999999999</c:v>
                </c:pt>
                <c:pt idx="4697">
                  <c:v>0.70699999999999996</c:v>
                </c:pt>
                <c:pt idx="4698">
                  <c:v>0.69099999999999995</c:v>
                </c:pt>
                <c:pt idx="4699">
                  <c:v>0.70599999999999996</c:v>
                </c:pt>
                <c:pt idx="4700">
                  <c:v>0.70499999999999996</c:v>
                </c:pt>
                <c:pt idx="4701">
                  <c:v>0.70899999999999996</c:v>
                </c:pt>
                <c:pt idx="4702">
                  <c:v>0.70299999999999996</c:v>
                </c:pt>
                <c:pt idx="4703">
                  <c:v>0.748</c:v>
                </c:pt>
                <c:pt idx="4704">
                  <c:v>0.69099999999999995</c:v>
                </c:pt>
                <c:pt idx="4705">
                  <c:v>0.72399999999999998</c:v>
                </c:pt>
                <c:pt idx="4706">
                  <c:v>0.74099999999999999</c:v>
                </c:pt>
                <c:pt idx="4707">
                  <c:v>0.745</c:v>
                </c:pt>
                <c:pt idx="4708">
                  <c:v>0.70299999999999996</c:v>
                </c:pt>
                <c:pt idx="4709">
                  <c:v>0.70599999999999996</c:v>
                </c:pt>
                <c:pt idx="4710">
                  <c:v>0.70599999999999996</c:v>
                </c:pt>
                <c:pt idx="4711">
                  <c:v>0.71699999999999997</c:v>
                </c:pt>
                <c:pt idx="4712">
                  <c:v>0.70499999999999996</c:v>
                </c:pt>
                <c:pt idx="4713">
                  <c:v>0.68500000000000005</c:v>
                </c:pt>
                <c:pt idx="4714">
                  <c:v>0.68700000000000006</c:v>
                </c:pt>
                <c:pt idx="4715">
                  <c:v>0.749</c:v>
                </c:pt>
                <c:pt idx="4716">
                  <c:v>0.73599999999999999</c:v>
                </c:pt>
                <c:pt idx="4717">
                  <c:v>0.72599999999999998</c:v>
                </c:pt>
                <c:pt idx="4718">
                  <c:v>0.70799999999999996</c:v>
                </c:pt>
                <c:pt idx="4719">
                  <c:v>0.71199999999999997</c:v>
                </c:pt>
                <c:pt idx="4720">
                  <c:v>0.72299999999999998</c:v>
                </c:pt>
                <c:pt idx="4721">
                  <c:v>0.78900000000000003</c:v>
                </c:pt>
                <c:pt idx="4722">
                  <c:v>0.73799999999999999</c:v>
                </c:pt>
                <c:pt idx="4723">
                  <c:v>0.69799999999999995</c:v>
                </c:pt>
                <c:pt idx="4724">
                  <c:v>0.70799999999999996</c:v>
                </c:pt>
                <c:pt idx="4725">
                  <c:v>0.70199999999999996</c:v>
                </c:pt>
                <c:pt idx="4726">
                  <c:v>0.70899999999999996</c:v>
                </c:pt>
                <c:pt idx="4727">
                  <c:v>0.72299999999999998</c:v>
                </c:pt>
                <c:pt idx="4728">
                  <c:v>0.72099999999999997</c:v>
                </c:pt>
                <c:pt idx="4729">
                  <c:v>0.70099999999999996</c:v>
                </c:pt>
                <c:pt idx="4730">
                  <c:v>0.70299999999999996</c:v>
                </c:pt>
                <c:pt idx="4731">
                  <c:v>0.74</c:v>
                </c:pt>
                <c:pt idx="4732">
                  <c:v>0.748</c:v>
                </c:pt>
                <c:pt idx="4733">
                  <c:v>0.68400000000000005</c:v>
                </c:pt>
                <c:pt idx="4734">
                  <c:v>0.72799999999999998</c:v>
                </c:pt>
                <c:pt idx="4735">
                  <c:v>0.71</c:v>
                </c:pt>
                <c:pt idx="4736">
                  <c:v>0.71399999999999997</c:v>
                </c:pt>
                <c:pt idx="4737">
                  <c:v>0.68700000000000006</c:v>
                </c:pt>
                <c:pt idx="4738">
                  <c:v>0.72899999999999998</c:v>
                </c:pt>
                <c:pt idx="4739">
                  <c:v>0.80700000000000005</c:v>
                </c:pt>
                <c:pt idx="4740">
                  <c:v>0.76100000000000001</c:v>
                </c:pt>
                <c:pt idx="4741">
                  <c:v>0.75800000000000001</c:v>
                </c:pt>
                <c:pt idx="4742">
                  <c:v>0.72199999999999998</c:v>
                </c:pt>
                <c:pt idx="4743">
                  <c:v>0.71099999999999997</c:v>
                </c:pt>
                <c:pt idx="4744">
                  <c:v>0.76500000000000001</c:v>
                </c:pt>
                <c:pt idx="4745">
                  <c:v>0.73899999999999999</c:v>
                </c:pt>
                <c:pt idx="4746">
                  <c:v>0.73099999999999998</c:v>
                </c:pt>
                <c:pt idx="4747">
                  <c:v>0.748</c:v>
                </c:pt>
                <c:pt idx="4748">
                  <c:v>0.70199999999999996</c:v>
                </c:pt>
                <c:pt idx="4749">
                  <c:v>0.73399999999999999</c:v>
                </c:pt>
                <c:pt idx="4750">
                  <c:v>0.72299999999999998</c:v>
                </c:pt>
                <c:pt idx="4751">
                  <c:v>0.72</c:v>
                </c:pt>
                <c:pt idx="4752">
                  <c:v>0.80400000000000005</c:v>
                </c:pt>
                <c:pt idx="4753">
                  <c:v>0.71199999999999997</c:v>
                </c:pt>
                <c:pt idx="4754">
                  <c:v>0.745</c:v>
                </c:pt>
                <c:pt idx="4755">
                  <c:v>0.70699999999999996</c:v>
                </c:pt>
                <c:pt idx="4756">
                  <c:v>0.76800000000000002</c:v>
                </c:pt>
                <c:pt idx="4757">
                  <c:v>0.70699999999999996</c:v>
                </c:pt>
                <c:pt idx="4758">
                  <c:v>0.77300000000000002</c:v>
                </c:pt>
                <c:pt idx="4759">
                  <c:v>0.72699999999999998</c:v>
                </c:pt>
                <c:pt idx="4760">
                  <c:v>0.75600000000000001</c:v>
                </c:pt>
                <c:pt idx="4761">
                  <c:v>0.77100000000000002</c:v>
                </c:pt>
                <c:pt idx="4762">
                  <c:v>0.73699999999999999</c:v>
                </c:pt>
                <c:pt idx="4763">
                  <c:v>0.70599999999999996</c:v>
                </c:pt>
                <c:pt idx="4764">
                  <c:v>0.70099999999999996</c:v>
                </c:pt>
                <c:pt idx="4765">
                  <c:v>0.73399999999999999</c:v>
                </c:pt>
                <c:pt idx="4766">
                  <c:v>0.73899999999999999</c:v>
                </c:pt>
                <c:pt idx="4767">
                  <c:v>0.70199999999999996</c:v>
                </c:pt>
                <c:pt idx="4768">
                  <c:v>0.70899999999999996</c:v>
                </c:pt>
                <c:pt idx="4769">
                  <c:v>0.70699999999999996</c:v>
                </c:pt>
                <c:pt idx="4770">
                  <c:v>0.69099999999999995</c:v>
                </c:pt>
                <c:pt idx="4771">
                  <c:v>0.7</c:v>
                </c:pt>
                <c:pt idx="4772">
                  <c:v>0.747</c:v>
                </c:pt>
                <c:pt idx="4773">
                  <c:v>0.68</c:v>
                </c:pt>
                <c:pt idx="4774">
                  <c:v>0.75800000000000001</c:v>
                </c:pt>
                <c:pt idx="4775">
                  <c:v>0.70699999999999996</c:v>
                </c:pt>
                <c:pt idx="4776">
                  <c:v>0.73099999999999998</c:v>
                </c:pt>
                <c:pt idx="4777">
                  <c:v>0.68</c:v>
                </c:pt>
                <c:pt idx="4778">
                  <c:v>0.71899999999999997</c:v>
                </c:pt>
                <c:pt idx="4779">
                  <c:v>0.73499999999999999</c:v>
                </c:pt>
                <c:pt idx="4780">
                  <c:v>0.745</c:v>
                </c:pt>
                <c:pt idx="4781">
                  <c:v>0.73499999999999999</c:v>
                </c:pt>
                <c:pt idx="4782">
                  <c:v>0.74199999999999999</c:v>
                </c:pt>
                <c:pt idx="4783">
                  <c:v>0.749</c:v>
                </c:pt>
                <c:pt idx="4784">
                  <c:v>0.68100000000000005</c:v>
                </c:pt>
                <c:pt idx="4785">
                  <c:v>0.77200000000000002</c:v>
                </c:pt>
                <c:pt idx="4786">
                  <c:v>0.68700000000000006</c:v>
                </c:pt>
                <c:pt idx="4787">
                  <c:v>0.73899999999999999</c:v>
                </c:pt>
                <c:pt idx="4788">
                  <c:v>0.7</c:v>
                </c:pt>
                <c:pt idx="4789">
                  <c:v>0.73599999999999999</c:v>
                </c:pt>
                <c:pt idx="4790">
                  <c:v>0.74</c:v>
                </c:pt>
                <c:pt idx="4791">
                  <c:v>0.69299999999999995</c:v>
                </c:pt>
                <c:pt idx="4792">
                  <c:v>0.71899999999999997</c:v>
                </c:pt>
                <c:pt idx="4793">
                  <c:v>0.72799999999999998</c:v>
                </c:pt>
                <c:pt idx="4794">
                  <c:v>0.71099999999999997</c:v>
                </c:pt>
                <c:pt idx="4795">
                  <c:v>0.73399999999999999</c:v>
                </c:pt>
                <c:pt idx="4796">
                  <c:v>0.7</c:v>
                </c:pt>
                <c:pt idx="4797">
                  <c:v>0.70799999999999996</c:v>
                </c:pt>
                <c:pt idx="4798">
                  <c:v>0.72899999999999998</c:v>
                </c:pt>
                <c:pt idx="4799">
                  <c:v>0.73099999999999998</c:v>
                </c:pt>
                <c:pt idx="4800">
                  <c:v>0.68</c:v>
                </c:pt>
                <c:pt idx="4801">
                  <c:v>0.70299999999999996</c:v>
                </c:pt>
                <c:pt idx="4802">
                  <c:v>0.72599999999999998</c:v>
                </c:pt>
                <c:pt idx="4803">
                  <c:v>0.71599999999999997</c:v>
                </c:pt>
                <c:pt idx="4804">
                  <c:v>0.72799999999999998</c:v>
                </c:pt>
                <c:pt idx="4805">
                  <c:v>0.70099999999999996</c:v>
                </c:pt>
                <c:pt idx="4806">
                  <c:v>0.69799999999999995</c:v>
                </c:pt>
                <c:pt idx="4807">
                  <c:v>0.71599999999999997</c:v>
                </c:pt>
                <c:pt idx="4808">
                  <c:v>0.74399999999999999</c:v>
                </c:pt>
                <c:pt idx="4809">
                  <c:v>0.73299999999999998</c:v>
                </c:pt>
                <c:pt idx="4810">
                  <c:v>0.74099999999999999</c:v>
                </c:pt>
                <c:pt idx="4811">
                  <c:v>0.73399999999999999</c:v>
                </c:pt>
                <c:pt idx="4812">
                  <c:v>0.72399999999999998</c:v>
                </c:pt>
                <c:pt idx="4813">
                  <c:v>0.73599999999999999</c:v>
                </c:pt>
                <c:pt idx="4814">
                  <c:v>0.73899999999999999</c:v>
                </c:pt>
                <c:pt idx="4815">
                  <c:v>0.7</c:v>
                </c:pt>
                <c:pt idx="4816">
                  <c:v>0.71499999999999997</c:v>
                </c:pt>
                <c:pt idx="4817">
                  <c:v>0.73599999999999999</c:v>
                </c:pt>
                <c:pt idx="4818">
                  <c:v>0.77200000000000002</c:v>
                </c:pt>
                <c:pt idx="4819">
                  <c:v>0.72499999999999998</c:v>
                </c:pt>
                <c:pt idx="4820">
                  <c:v>0.69399999999999995</c:v>
                </c:pt>
                <c:pt idx="4821">
                  <c:v>0.69099999999999995</c:v>
                </c:pt>
                <c:pt idx="4822">
                  <c:v>0.77100000000000002</c:v>
                </c:pt>
                <c:pt idx="4823">
                  <c:v>0.71199999999999997</c:v>
                </c:pt>
                <c:pt idx="4824">
                  <c:v>0.71199999999999997</c:v>
                </c:pt>
                <c:pt idx="4825">
                  <c:v>0.70299999999999996</c:v>
                </c:pt>
                <c:pt idx="4826">
                  <c:v>0.72399999999999998</c:v>
                </c:pt>
                <c:pt idx="4827">
                  <c:v>0.69599999999999995</c:v>
                </c:pt>
                <c:pt idx="4828">
                  <c:v>0.74299999999999999</c:v>
                </c:pt>
                <c:pt idx="4829">
                  <c:v>0.73799999999999999</c:v>
                </c:pt>
                <c:pt idx="4830">
                  <c:v>0.70099999999999996</c:v>
                </c:pt>
                <c:pt idx="4831">
                  <c:v>0.71799999999999997</c:v>
                </c:pt>
                <c:pt idx="4832">
                  <c:v>0.71099999999999997</c:v>
                </c:pt>
                <c:pt idx="4833">
                  <c:v>0.752</c:v>
                </c:pt>
                <c:pt idx="4834">
                  <c:v>0.70499999999999996</c:v>
                </c:pt>
                <c:pt idx="4835">
                  <c:v>0.71399999999999997</c:v>
                </c:pt>
                <c:pt idx="4836">
                  <c:v>0.70199999999999996</c:v>
                </c:pt>
                <c:pt idx="4837">
                  <c:v>0.68200000000000005</c:v>
                </c:pt>
                <c:pt idx="4838">
                  <c:v>0.73</c:v>
                </c:pt>
                <c:pt idx="4839">
                  <c:v>0.70499999999999996</c:v>
                </c:pt>
                <c:pt idx="4840">
                  <c:v>0.70899999999999996</c:v>
                </c:pt>
                <c:pt idx="4841">
                  <c:v>0.70699999999999996</c:v>
                </c:pt>
                <c:pt idx="4842">
                  <c:v>0.73399999999999999</c:v>
                </c:pt>
                <c:pt idx="4843">
                  <c:v>0.71699999999999997</c:v>
                </c:pt>
                <c:pt idx="4844">
                  <c:v>0.70599999999999996</c:v>
                </c:pt>
                <c:pt idx="4845">
                  <c:v>0.72299999999999998</c:v>
                </c:pt>
                <c:pt idx="4846">
                  <c:v>0.72099999999999997</c:v>
                </c:pt>
                <c:pt idx="4847">
                  <c:v>0.749</c:v>
                </c:pt>
                <c:pt idx="4848">
                  <c:v>0.80600000000000005</c:v>
                </c:pt>
                <c:pt idx="4849">
                  <c:v>0.70099999999999996</c:v>
                </c:pt>
                <c:pt idx="4850">
                  <c:v>0.72</c:v>
                </c:pt>
                <c:pt idx="4851">
                  <c:v>0.68300000000000005</c:v>
                </c:pt>
                <c:pt idx="4852">
                  <c:v>0.751</c:v>
                </c:pt>
                <c:pt idx="4853">
                  <c:v>0.71</c:v>
                </c:pt>
                <c:pt idx="4854">
                  <c:v>0.71599999999999997</c:v>
                </c:pt>
                <c:pt idx="4855">
                  <c:v>0.70599999999999996</c:v>
                </c:pt>
                <c:pt idx="4856">
                  <c:v>0.753</c:v>
                </c:pt>
                <c:pt idx="4857">
                  <c:v>0.72599999999999998</c:v>
                </c:pt>
                <c:pt idx="4858">
                  <c:v>0.68100000000000005</c:v>
                </c:pt>
                <c:pt idx="4859">
                  <c:v>0.73799999999999999</c:v>
                </c:pt>
                <c:pt idx="4860">
                  <c:v>0.72299999999999998</c:v>
                </c:pt>
                <c:pt idx="4861">
                  <c:v>0.753</c:v>
                </c:pt>
                <c:pt idx="4862">
                  <c:v>0.68200000000000005</c:v>
                </c:pt>
                <c:pt idx="4863">
                  <c:v>0.71399999999999997</c:v>
                </c:pt>
                <c:pt idx="4864">
                  <c:v>0.68300000000000005</c:v>
                </c:pt>
                <c:pt idx="4865">
                  <c:v>0.70499999999999996</c:v>
                </c:pt>
                <c:pt idx="4866">
                  <c:v>0.70399999999999996</c:v>
                </c:pt>
                <c:pt idx="4867">
                  <c:v>0.69799999999999995</c:v>
                </c:pt>
                <c:pt idx="4868">
                  <c:v>0.67900000000000005</c:v>
                </c:pt>
                <c:pt idx="4869">
                  <c:v>0.73299999999999998</c:v>
                </c:pt>
                <c:pt idx="4870">
                  <c:v>0.74199999999999999</c:v>
                </c:pt>
                <c:pt idx="4871">
                  <c:v>0.81499999999999995</c:v>
                </c:pt>
                <c:pt idx="4872">
                  <c:v>0.69699999999999995</c:v>
                </c:pt>
                <c:pt idx="4873">
                  <c:v>0.70499999999999996</c:v>
                </c:pt>
                <c:pt idx="4874">
                  <c:v>0.78100000000000003</c:v>
                </c:pt>
                <c:pt idx="4875">
                  <c:v>0.72299999999999998</c:v>
                </c:pt>
                <c:pt idx="4876">
                  <c:v>0.68100000000000005</c:v>
                </c:pt>
                <c:pt idx="4877">
                  <c:v>0.75600000000000001</c:v>
                </c:pt>
                <c:pt idx="4878">
                  <c:v>0.70199999999999996</c:v>
                </c:pt>
                <c:pt idx="4879">
                  <c:v>0.69899999999999995</c:v>
                </c:pt>
                <c:pt idx="4880">
                  <c:v>0.70099999999999996</c:v>
                </c:pt>
                <c:pt idx="4881">
                  <c:v>0.75</c:v>
                </c:pt>
                <c:pt idx="4882">
                  <c:v>0.73799999999999999</c:v>
                </c:pt>
                <c:pt idx="4883">
                  <c:v>0.73699999999999999</c:v>
                </c:pt>
                <c:pt idx="4884">
                  <c:v>0.68700000000000006</c:v>
                </c:pt>
                <c:pt idx="4885">
                  <c:v>0.80400000000000005</c:v>
                </c:pt>
                <c:pt idx="4886">
                  <c:v>0.71599999999999997</c:v>
                </c:pt>
                <c:pt idx="4887">
                  <c:v>0.73599999999999999</c:v>
                </c:pt>
                <c:pt idx="4888">
                  <c:v>0.71</c:v>
                </c:pt>
                <c:pt idx="4889">
                  <c:v>0.72199999999999998</c:v>
                </c:pt>
                <c:pt idx="4890">
                  <c:v>0.77600000000000002</c:v>
                </c:pt>
                <c:pt idx="4891">
                  <c:v>0.71099999999999997</c:v>
                </c:pt>
                <c:pt idx="4892">
                  <c:v>0.70799999999999996</c:v>
                </c:pt>
                <c:pt idx="4893">
                  <c:v>0.70799999999999996</c:v>
                </c:pt>
                <c:pt idx="4894">
                  <c:v>0.71199999999999997</c:v>
                </c:pt>
                <c:pt idx="4895">
                  <c:v>0.7</c:v>
                </c:pt>
                <c:pt idx="4896">
                  <c:v>0.72099999999999997</c:v>
                </c:pt>
                <c:pt idx="4897">
                  <c:v>0.70399999999999996</c:v>
                </c:pt>
                <c:pt idx="4898">
                  <c:v>0.70899999999999996</c:v>
                </c:pt>
                <c:pt idx="4899">
                  <c:v>0.747</c:v>
                </c:pt>
                <c:pt idx="4900">
                  <c:v>0.76300000000000001</c:v>
                </c:pt>
                <c:pt idx="4901">
                  <c:v>0.70599999999999996</c:v>
                </c:pt>
                <c:pt idx="4902">
                  <c:v>0.71499999999999997</c:v>
                </c:pt>
                <c:pt idx="4903">
                  <c:v>0.78700000000000003</c:v>
                </c:pt>
                <c:pt idx="4904">
                  <c:v>0.72</c:v>
                </c:pt>
                <c:pt idx="4905">
                  <c:v>0.70399999999999996</c:v>
                </c:pt>
                <c:pt idx="4906">
                  <c:v>0.749</c:v>
                </c:pt>
                <c:pt idx="4907">
                  <c:v>0.69699999999999995</c:v>
                </c:pt>
                <c:pt idx="4908">
                  <c:v>0.747</c:v>
                </c:pt>
                <c:pt idx="4909">
                  <c:v>0.73599999999999999</c:v>
                </c:pt>
                <c:pt idx="4910">
                  <c:v>0.72099999999999997</c:v>
                </c:pt>
                <c:pt idx="4911">
                  <c:v>0.70399999999999996</c:v>
                </c:pt>
                <c:pt idx="4912">
                  <c:v>0.70899999999999996</c:v>
                </c:pt>
                <c:pt idx="4913">
                  <c:v>0.72</c:v>
                </c:pt>
                <c:pt idx="4914">
                  <c:v>0.69799999999999995</c:v>
                </c:pt>
                <c:pt idx="4915">
                  <c:v>0.75600000000000001</c:v>
                </c:pt>
                <c:pt idx="4916">
                  <c:v>0.69899999999999995</c:v>
                </c:pt>
                <c:pt idx="4917">
                  <c:v>0.74</c:v>
                </c:pt>
                <c:pt idx="4918">
                  <c:v>0.70199999999999996</c:v>
                </c:pt>
                <c:pt idx="4919">
                  <c:v>0.69799999999999995</c:v>
                </c:pt>
                <c:pt idx="4920">
                  <c:v>0.70699999999999996</c:v>
                </c:pt>
                <c:pt idx="4921">
                  <c:v>0.67900000000000005</c:v>
                </c:pt>
                <c:pt idx="4922">
                  <c:v>0.72799999999999998</c:v>
                </c:pt>
                <c:pt idx="4923">
                  <c:v>0.73499999999999999</c:v>
                </c:pt>
                <c:pt idx="4924">
                  <c:v>0.75700000000000001</c:v>
                </c:pt>
                <c:pt idx="4925">
                  <c:v>0.73499999999999999</c:v>
                </c:pt>
                <c:pt idx="4926">
                  <c:v>0.73099999999999998</c:v>
                </c:pt>
                <c:pt idx="4927">
                  <c:v>0.73499999999999999</c:v>
                </c:pt>
                <c:pt idx="4928">
                  <c:v>0.70799999999999996</c:v>
                </c:pt>
                <c:pt idx="4929">
                  <c:v>0.7</c:v>
                </c:pt>
                <c:pt idx="4930">
                  <c:v>0.72299999999999998</c:v>
                </c:pt>
                <c:pt idx="4931">
                  <c:v>0.67900000000000005</c:v>
                </c:pt>
                <c:pt idx="4932">
                  <c:v>0.69199999999999995</c:v>
                </c:pt>
                <c:pt idx="4933">
                  <c:v>0.73799999999999999</c:v>
                </c:pt>
                <c:pt idx="4934">
                  <c:v>0.77300000000000002</c:v>
                </c:pt>
                <c:pt idx="4935">
                  <c:v>0.74099999999999999</c:v>
                </c:pt>
                <c:pt idx="4936">
                  <c:v>0.79800000000000004</c:v>
                </c:pt>
                <c:pt idx="4937">
                  <c:v>0.74</c:v>
                </c:pt>
                <c:pt idx="4938">
                  <c:v>0.72199999999999998</c:v>
                </c:pt>
                <c:pt idx="4939">
                  <c:v>0.74099999999999999</c:v>
                </c:pt>
                <c:pt idx="4940">
                  <c:v>0.77700000000000002</c:v>
                </c:pt>
                <c:pt idx="4941">
                  <c:v>0.75</c:v>
                </c:pt>
                <c:pt idx="4942">
                  <c:v>0.74299999999999999</c:v>
                </c:pt>
                <c:pt idx="4943">
                  <c:v>0.73599999999999999</c:v>
                </c:pt>
                <c:pt idx="4944">
                  <c:v>0.72399999999999998</c:v>
                </c:pt>
                <c:pt idx="4945">
                  <c:v>0.73</c:v>
                </c:pt>
                <c:pt idx="4946">
                  <c:v>0.73399999999999999</c:v>
                </c:pt>
                <c:pt idx="4947">
                  <c:v>0.75700000000000001</c:v>
                </c:pt>
                <c:pt idx="4948">
                  <c:v>0.74299999999999999</c:v>
                </c:pt>
                <c:pt idx="4949">
                  <c:v>0.77900000000000003</c:v>
                </c:pt>
                <c:pt idx="4950">
                  <c:v>0.74199999999999999</c:v>
                </c:pt>
                <c:pt idx="4951">
                  <c:v>0.68500000000000005</c:v>
                </c:pt>
                <c:pt idx="4952">
                  <c:v>0.71199999999999997</c:v>
                </c:pt>
                <c:pt idx="4953">
                  <c:v>0.75600000000000001</c:v>
                </c:pt>
                <c:pt idx="4954">
                  <c:v>0.89300000000000002</c:v>
                </c:pt>
                <c:pt idx="4955">
                  <c:v>0.72499999999999998</c:v>
                </c:pt>
                <c:pt idx="4956">
                  <c:v>0.76600000000000001</c:v>
                </c:pt>
                <c:pt idx="4957">
                  <c:v>0.70199999999999996</c:v>
                </c:pt>
                <c:pt idx="4958">
                  <c:v>0.69699999999999995</c:v>
                </c:pt>
                <c:pt idx="4959">
                  <c:v>0.69399999999999995</c:v>
                </c:pt>
                <c:pt idx="4960">
                  <c:v>0.70099999999999996</c:v>
                </c:pt>
                <c:pt idx="4961">
                  <c:v>0.69</c:v>
                </c:pt>
                <c:pt idx="4962">
                  <c:v>0.68</c:v>
                </c:pt>
                <c:pt idx="4963">
                  <c:v>0.70799999999999996</c:v>
                </c:pt>
                <c:pt idx="4964">
                  <c:v>0.67900000000000005</c:v>
                </c:pt>
                <c:pt idx="4965">
                  <c:v>0.72099999999999997</c:v>
                </c:pt>
                <c:pt idx="4966">
                  <c:v>0.74</c:v>
                </c:pt>
                <c:pt idx="4967">
                  <c:v>0.70899999999999996</c:v>
                </c:pt>
                <c:pt idx="4968">
                  <c:v>0.70899999999999996</c:v>
                </c:pt>
                <c:pt idx="4969">
                  <c:v>0.73199999999999998</c:v>
                </c:pt>
                <c:pt idx="4970">
                  <c:v>0.69899999999999995</c:v>
                </c:pt>
                <c:pt idx="4971">
                  <c:v>0.70699999999999996</c:v>
                </c:pt>
                <c:pt idx="4972">
                  <c:v>0.68500000000000005</c:v>
                </c:pt>
                <c:pt idx="4973">
                  <c:v>0.70299999999999996</c:v>
                </c:pt>
                <c:pt idx="4974">
                  <c:v>0.70799999999999996</c:v>
                </c:pt>
                <c:pt idx="4975">
                  <c:v>0.70699999999999996</c:v>
                </c:pt>
                <c:pt idx="4976">
                  <c:v>0.748</c:v>
                </c:pt>
                <c:pt idx="4977">
                  <c:v>0.748</c:v>
                </c:pt>
                <c:pt idx="4978">
                  <c:v>0.755</c:v>
                </c:pt>
                <c:pt idx="4979">
                  <c:v>0.751</c:v>
                </c:pt>
                <c:pt idx="4980">
                  <c:v>0.73499999999999999</c:v>
                </c:pt>
                <c:pt idx="4981">
                  <c:v>0.72199999999999998</c:v>
                </c:pt>
                <c:pt idx="4982">
                  <c:v>0.73599999999999999</c:v>
                </c:pt>
                <c:pt idx="4983">
                  <c:v>0.751</c:v>
                </c:pt>
                <c:pt idx="4984">
                  <c:v>0.79500000000000004</c:v>
                </c:pt>
                <c:pt idx="4985">
                  <c:v>0.69699999999999995</c:v>
                </c:pt>
                <c:pt idx="4986">
                  <c:v>0.74099999999999999</c:v>
                </c:pt>
                <c:pt idx="4987">
                  <c:v>0.75</c:v>
                </c:pt>
                <c:pt idx="4988">
                  <c:v>0.69899999999999995</c:v>
                </c:pt>
                <c:pt idx="4989">
                  <c:v>0.73499999999999999</c:v>
                </c:pt>
                <c:pt idx="4990">
                  <c:v>0.69799999999999995</c:v>
                </c:pt>
                <c:pt idx="4991">
                  <c:v>0.74199999999999999</c:v>
                </c:pt>
                <c:pt idx="4992">
                  <c:v>0.73199999999999998</c:v>
                </c:pt>
                <c:pt idx="4993">
                  <c:v>0.71599999999999997</c:v>
                </c:pt>
                <c:pt idx="4994">
                  <c:v>0.76900000000000002</c:v>
                </c:pt>
                <c:pt idx="4995">
                  <c:v>0.77700000000000002</c:v>
                </c:pt>
                <c:pt idx="4996">
                  <c:v>0.70899999999999996</c:v>
                </c:pt>
                <c:pt idx="4997">
                  <c:v>0.71399999999999997</c:v>
                </c:pt>
                <c:pt idx="4998">
                  <c:v>0.73</c:v>
                </c:pt>
                <c:pt idx="4999">
                  <c:v>0.73099999999999998</c:v>
                </c:pt>
                <c:pt idx="5000">
                  <c:v>0.75600000000000001</c:v>
                </c:pt>
                <c:pt idx="5001">
                  <c:v>0.76300000000000001</c:v>
                </c:pt>
                <c:pt idx="5002">
                  <c:v>0.74199999999999999</c:v>
                </c:pt>
                <c:pt idx="5003">
                  <c:v>0.69699999999999995</c:v>
                </c:pt>
                <c:pt idx="5004">
                  <c:v>0.67900000000000005</c:v>
                </c:pt>
                <c:pt idx="5005">
                  <c:v>0.753</c:v>
                </c:pt>
                <c:pt idx="5006">
                  <c:v>0.72899999999999998</c:v>
                </c:pt>
                <c:pt idx="5007">
                  <c:v>0.70399999999999996</c:v>
                </c:pt>
                <c:pt idx="5008">
                  <c:v>0.69899999999999995</c:v>
                </c:pt>
                <c:pt idx="5009">
                  <c:v>0.72899999999999998</c:v>
                </c:pt>
                <c:pt idx="5010">
                  <c:v>0.69499999999999995</c:v>
                </c:pt>
                <c:pt idx="5011">
                  <c:v>0.70899999999999996</c:v>
                </c:pt>
                <c:pt idx="5012">
                  <c:v>0.72199999999999998</c:v>
                </c:pt>
                <c:pt idx="5013">
                  <c:v>0.75</c:v>
                </c:pt>
                <c:pt idx="5014">
                  <c:v>0.67900000000000005</c:v>
                </c:pt>
                <c:pt idx="5015">
                  <c:v>0.77800000000000002</c:v>
                </c:pt>
                <c:pt idx="5016">
                  <c:v>0.72</c:v>
                </c:pt>
                <c:pt idx="5017">
                  <c:v>0.745</c:v>
                </c:pt>
                <c:pt idx="5018">
                  <c:v>0.70899999999999996</c:v>
                </c:pt>
                <c:pt idx="5019">
                  <c:v>0.74099999999999999</c:v>
                </c:pt>
                <c:pt idx="5020">
                  <c:v>0.71599999999999997</c:v>
                </c:pt>
                <c:pt idx="5021">
                  <c:v>0.73699999999999999</c:v>
                </c:pt>
                <c:pt idx="5022">
                  <c:v>0.70899999999999996</c:v>
                </c:pt>
                <c:pt idx="5023">
                  <c:v>0.71</c:v>
                </c:pt>
                <c:pt idx="5024">
                  <c:v>0.752</c:v>
                </c:pt>
                <c:pt idx="5025">
                  <c:v>0.69599999999999995</c:v>
                </c:pt>
                <c:pt idx="5026">
                  <c:v>0.73099999999999998</c:v>
                </c:pt>
                <c:pt idx="5027">
                  <c:v>0.73299999999999998</c:v>
                </c:pt>
                <c:pt idx="5028">
                  <c:v>0.754</c:v>
                </c:pt>
                <c:pt idx="5029">
                  <c:v>0.73599999999999999</c:v>
                </c:pt>
                <c:pt idx="5030">
                  <c:v>0.73899999999999999</c:v>
                </c:pt>
                <c:pt idx="5031">
                  <c:v>0.73899999999999999</c:v>
                </c:pt>
                <c:pt idx="5032">
                  <c:v>0.77800000000000002</c:v>
                </c:pt>
                <c:pt idx="5033">
                  <c:v>0.73199999999999998</c:v>
                </c:pt>
                <c:pt idx="5034">
                  <c:v>0.71599999999999997</c:v>
                </c:pt>
                <c:pt idx="5035">
                  <c:v>0.70899999999999996</c:v>
                </c:pt>
                <c:pt idx="5036">
                  <c:v>0.751</c:v>
                </c:pt>
                <c:pt idx="5037">
                  <c:v>0.69</c:v>
                </c:pt>
                <c:pt idx="5038">
                  <c:v>0.71499999999999997</c:v>
                </c:pt>
                <c:pt idx="5039">
                  <c:v>0.74099999999999999</c:v>
                </c:pt>
                <c:pt idx="5040">
                  <c:v>0.755</c:v>
                </c:pt>
                <c:pt idx="5041">
                  <c:v>0.69899999999999995</c:v>
                </c:pt>
                <c:pt idx="5042">
                  <c:v>0.70499999999999996</c:v>
                </c:pt>
                <c:pt idx="5043">
                  <c:v>0.71099999999999997</c:v>
                </c:pt>
                <c:pt idx="5044">
                  <c:v>0.751</c:v>
                </c:pt>
                <c:pt idx="5045">
                  <c:v>0.69899999999999995</c:v>
                </c:pt>
                <c:pt idx="5046">
                  <c:v>0.77400000000000002</c:v>
                </c:pt>
                <c:pt idx="5047">
                  <c:v>0.71</c:v>
                </c:pt>
                <c:pt idx="5048">
                  <c:v>0.70499999999999996</c:v>
                </c:pt>
                <c:pt idx="5049">
                  <c:v>0.755</c:v>
                </c:pt>
                <c:pt idx="5050">
                  <c:v>0.753</c:v>
                </c:pt>
                <c:pt idx="5051">
                  <c:v>0.75</c:v>
                </c:pt>
                <c:pt idx="5052">
                  <c:v>0.67800000000000005</c:v>
                </c:pt>
                <c:pt idx="5053">
                  <c:v>0.72799999999999998</c:v>
                </c:pt>
                <c:pt idx="5054">
                  <c:v>0.68500000000000005</c:v>
                </c:pt>
                <c:pt idx="5055">
                  <c:v>0.73499999999999999</c:v>
                </c:pt>
                <c:pt idx="5056">
                  <c:v>0.68700000000000006</c:v>
                </c:pt>
                <c:pt idx="5057">
                  <c:v>0.69699999999999995</c:v>
                </c:pt>
                <c:pt idx="5058">
                  <c:v>0.73099999999999998</c:v>
                </c:pt>
                <c:pt idx="5059">
                  <c:v>0.70199999999999996</c:v>
                </c:pt>
                <c:pt idx="5060">
                  <c:v>0.70499999999999996</c:v>
                </c:pt>
                <c:pt idx="5061">
                  <c:v>0.74399999999999999</c:v>
                </c:pt>
                <c:pt idx="5062">
                  <c:v>0.73599999999999999</c:v>
                </c:pt>
                <c:pt idx="5063">
                  <c:v>0.72</c:v>
                </c:pt>
                <c:pt idx="5064">
                  <c:v>0.69799999999999995</c:v>
                </c:pt>
                <c:pt idx="5065">
                  <c:v>0.73</c:v>
                </c:pt>
                <c:pt idx="5066">
                  <c:v>0.73</c:v>
                </c:pt>
                <c:pt idx="5067">
                  <c:v>0.71299999999999997</c:v>
                </c:pt>
                <c:pt idx="5068">
                  <c:v>0.73799999999999999</c:v>
                </c:pt>
                <c:pt idx="5069">
                  <c:v>0.73399999999999999</c:v>
                </c:pt>
                <c:pt idx="5070">
                  <c:v>0.69699999999999995</c:v>
                </c:pt>
                <c:pt idx="5071">
                  <c:v>0.72399999999999998</c:v>
                </c:pt>
                <c:pt idx="5072">
                  <c:v>0.754</c:v>
                </c:pt>
                <c:pt idx="5073">
                  <c:v>0.68</c:v>
                </c:pt>
                <c:pt idx="5074">
                  <c:v>0.72699999999999998</c:v>
                </c:pt>
                <c:pt idx="5075">
                  <c:v>0.69499999999999995</c:v>
                </c:pt>
                <c:pt idx="5076">
                  <c:v>0.71899999999999997</c:v>
                </c:pt>
                <c:pt idx="5077">
                  <c:v>0.74199999999999999</c:v>
                </c:pt>
                <c:pt idx="5078">
                  <c:v>0.77800000000000002</c:v>
                </c:pt>
                <c:pt idx="5079">
                  <c:v>0.69599999999999995</c:v>
                </c:pt>
                <c:pt idx="5080">
                  <c:v>0.75</c:v>
                </c:pt>
                <c:pt idx="5081">
                  <c:v>0.74199999999999999</c:v>
                </c:pt>
                <c:pt idx="5082">
                  <c:v>0.73</c:v>
                </c:pt>
                <c:pt idx="5083">
                  <c:v>0.74299999999999999</c:v>
                </c:pt>
                <c:pt idx="5084">
                  <c:v>0.68300000000000005</c:v>
                </c:pt>
                <c:pt idx="5085">
                  <c:v>0.74199999999999999</c:v>
                </c:pt>
                <c:pt idx="5086">
                  <c:v>0.73199999999999998</c:v>
                </c:pt>
                <c:pt idx="5087">
                  <c:v>0.70399999999999996</c:v>
                </c:pt>
                <c:pt idx="5088">
                  <c:v>0.70199999999999996</c:v>
                </c:pt>
                <c:pt idx="5089">
                  <c:v>0.71299999999999997</c:v>
                </c:pt>
                <c:pt idx="5090">
                  <c:v>0.755</c:v>
                </c:pt>
                <c:pt idx="5091">
                  <c:v>0.70399999999999996</c:v>
                </c:pt>
                <c:pt idx="5092">
                  <c:v>0.70399999999999996</c:v>
                </c:pt>
                <c:pt idx="5093">
                  <c:v>0.73</c:v>
                </c:pt>
                <c:pt idx="5094">
                  <c:v>0.70699999999999996</c:v>
                </c:pt>
                <c:pt idx="5095">
                  <c:v>0.69799999999999995</c:v>
                </c:pt>
                <c:pt idx="5096">
                  <c:v>0.68500000000000005</c:v>
                </c:pt>
                <c:pt idx="5097">
                  <c:v>0.75600000000000001</c:v>
                </c:pt>
                <c:pt idx="5098">
                  <c:v>0.73599999999999999</c:v>
                </c:pt>
                <c:pt idx="5099">
                  <c:v>0.68100000000000005</c:v>
                </c:pt>
                <c:pt idx="5100">
                  <c:v>0.73299999999999998</c:v>
                </c:pt>
                <c:pt idx="5101">
                  <c:v>0.72799999999999998</c:v>
                </c:pt>
                <c:pt idx="5102">
                  <c:v>0.72599999999999998</c:v>
                </c:pt>
                <c:pt idx="5103">
                  <c:v>0.70299999999999996</c:v>
                </c:pt>
                <c:pt idx="5104">
                  <c:v>0.70199999999999996</c:v>
                </c:pt>
                <c:pt idx="5105">
                  <c:v>0.753</c:v>
                </c:pt>
                <c:pt idx="5106">
                  <c:v>0.754</c:v>
                </c:pt>
                <c:pt idx="5107">
                  <c:v>0.69799999999999995</c:v>
                </c:pt>
                <c:pt idx="5108">
                  <c:v>0.68200000000000005</c:v>
                </c:pt>
                <c:pt idx="5109">
                  <c:v>0.70299999999999996</c:v>
                </c:pt>
                <c:pt idx="5110">
                  <c:v>0.752</c:v>
                </c:pt>
                <c:pt idx="5111">
                  <c:v>0.73499999999999999</c:v>
                </c:pt>
                <c:pt idx="5112">
                  <c:v>0.72699999999999998</c:v>
                </c:pt>
                <c:pt idx="5113">
                  <c:v>0.76800000000000002</c:v>
                </c:pt>
                <c:pt idx="5114">
                  <c:v>0.77500000000000002</c:v>
                </c:pt>
                <c:pt idx="5115">
                  <c:v>0.73</c:v>
                </c:pt>
                <c:pt idx="5116">
                  <c:v>0.70099999999999996</c:v>
                </c:pt>
                <c:pt idx="5117">
                  <c:v>0.70499999999999996</c:v>
                </c:pt>
                <c:pt idx="5118">
                  <c:v>0.70299999999999996</c:v>
                </c:pt>
                <c:pt idx="5119">
                  <c:v>0.72499999999999998</c:v>
                </c:pt>
                <c:pt idx="5120">
                  <c:v>0.70399999999999996</c:v>
                </c:pt>
                <c:pt idx="5121">
                  <c:v>0.747</c:v>
                </c:pt>
                <c:pt idx="5122">
                  <c:v>0.748</c:v>
                </c:pt>
                <c:pt idx="5123">
                  <c:v>0.71</c:v>
                </c:pt>
                <c:pt idx="5124">
                  <c:v>0.70899999999999996</c:v>
                </c:pt>
                <c:pt idx="5125">
                  <c:v>0.7</c:v>
                </c:pt>
                <c:pt idx="5126">
                  <c:v>0.71299999999999997</c:v>
                </c:pt>
                <c:pt idx="5127">
                  <c:v>0.745</c:v>
                </c:pt>
                <c:pt idx="5128">
                  <c:v>0.70499999999999996</c:v>
                </c:pt>
                <c:pt idx="5129">
                  <c:v>0.7</c:v>
                </c:pt>
                <c:pt idx="5130">
                  <c:v>0.72</c:v>
                </c:pt>
                <c:pt idx="5131">
                  <c:v>0.74099999999999999</c:v>
                </c:pt>
                <c:pt idx="5132">
                  <c:v>0.71599999999999997</c:v>
                </c:pt>
                <c:pt idx="5133">
                  <c:v>0.745</c:v>
                </c:pt>
                <c:pt idx="5134">
                  <c:v>0.72299999999999998</c:v>
                </c:pt>
                <c:pt idx="5135">
                  <c:v>0.76200000000000001</c:v>
                </c:pt>
                <c:pt idx="5136">
                  <c:v>0.73199999999999998</c:v>
                </c:pt>
                <c:pt idx="5137">
                  <c:v>0.71099999999999997</c:v>
                </c:pt>
                <c:pt idx="5138">
                  <c:v>0.73599999999999999</c:v>
                </c:pt>
                <c:pt idx="5139">
                  <c:v>0.72499999999999998</c:v>
                </c:pt>
                <c:pt idx="5140">
                  <c:v>0.73299999999999998</c:v>
                </c:pt>
                <c:pt idx="5141">
                  <c:v>0.73199999999999998</c:v>
                </c:pt>
                <c:pt idx="5142">
                  <c:v>0.73799999999999999</c:v>
                </c:pt>
                <c:pt idx="5143">
                  <c:v>0.747</c:v>
                </c:pt>
                <c:pt idx="5144">
                  <c:v>0.71</c:v>
                </c:pt>
                <c:pt idx="5145">
                  <c:v>0.73699999999999999</c:v>
                </c:pt>
                <c:pt idx="5146">
                  <c:v>0.75</c:v>
                </c:pt>
                <c:pt idx="5147">
                  <c:v>0.77300000000000002</c:v>
                </c:pt>
                <c:pt idx="5148">
                  <c:v>0.79200000000000004</c:v>
                </c:pt>
                <c:pt idx="5149">
                  <c:v>0.72599999999999998</c:v>
                </c:pt>
                <c:pt idx="5150">
                  <c:v>0.73099999999999998</c:v>
                </c:pt>
                <c:pt idx="5151">
                  <c:v>0.72299999999999998</c:v>
                </c:pt>
                <c:pt idx="5152">
                  <c:v>0.752</c:v>
                </c:pt>
                <c:pt idx="5153">
                  <c:v>0.751</c:v>
                </c:pt>
                <c:pt idx="5154">
                  <c:v>0.72899999999999998</c:v>
                </c:pt>
                <c:pt idx="5155">
                  <c:v>0.68600000000000005</c:v>
                </c:pt>
                <c:pt idx="5156">
                  <c:v>0.7</c:v>
                </c:pt>
                <c:pt idx="5157">
                  <c:v>0.72799999999999998</c:v>
                </c:pt>
                <c:pt idx="5158">
                  <c:v>0.76600000000000001</c:v>
                </c:pt>
                <c:pt idx="5159">
                  <c:v>0.68500000000000005</c:v>
                </c:pt>
                <c:pt idx="5160">
                  <c:v>0.71299999999999997</c:v>
                </c:pt>
                <c:pt idx="5161">
                  <c:v>0.77400000000000002</c:v>
                </c:pt>
                <c:pt idx="5162">
                  <c:v>0.70799999999999996</c:v>
                </c:pt>
                <c:pt idx="5163">
                  <c:v>0.7</c:v>
                </c:pt>
                <c:pt idx="5164">
                  <c:v>0.73499999999999999</c:v>
                </c:pt>
                <c:pt idx="5165">
                  <c:v>0.72199999999999998</c:v>
                </c:pt>
                <c:pt idx="5166">
                  <c:v>0.73599999999999999</c:v>
                </c:pt>
                <c:pt idx="5167">
                  <c:v>0.75700000000000001</c:v>
                </c:pt>
                <c:pt idx="5168">
                  <c:v>0.77900000000000003</c:v>
                </c:pt>
                <c:pt idx="5169">
                  <c:v>0.74199999999999999</c:v>
                </c:pt>
                <c:pt idx="5170">
                  <c:v>0.746</c:v>
                </c:pt>
                <c:pt idx="5171">
                  <c:v>0.70799999999999996</c:v>
                </c:pt>
                <c:pt idx="5172">
                  <c:v>0.72599999999999998</c:v>
                </c:pt>
                <c:pt idx="5173">
                  <c:v>0.74099999999999999</c:v>
                </c:pt>
                <c:pt idx="5174">
                  <c:v>0.74299999999999999</c:v>
                </c:pt>
                <c:pt idx="5175">
                  <c:v>0.68899999999999995</c:v>
                </c:pt>
                <c:pt idx="5176">
                  <c:v>0.73799999999999999</c:v>
                </c:pt>
                <c:pt idx="5177">
                  <c:v>0.73199999999999998</c:v>
                </c:pt>
                <c:pt idx="5178">
                  <c:v>0.76200000000000001</c:v>
                </c:pt>
                <c:pt idx="5179">
                  <c:v>0.75</c:v>
                </c:pt>
                <c:pt idx="5180">
                  <c:v>0.70299999999999996</c:v>
                </c:pt>
                <c:pt idx="5181">
                  <c:v>0.70799999999999996</c:v>
                </c:pt>
                <c:pt idx="5182">
                  <c:v>0.74299999999999999</c:v>
                </c:pt>
                <c:pt idx="5183">
                  <c:v>0.752</c:v>
                </c:pt>
                <c:pt idx="5184">
                  <c:v>0.73799999999999999</c:v>
                </c:pt>
                <c:pt idx="5185">
                  <c:v>0.69799999999999995</c:v>
                </c:pt>
                <c:pt idx="5186">
                  <c:v>0.753</c:v>
                </c:pt>
                <c:pt idx="5187">
                  <c:v>0.73199999999999998</c:v>
                </c:pt>
                <c:pt idx="5188">
                  <c:v>0.75600000000000001</c:v>
                </c:pt>
                <c:pt idx="5189">
                  <c:v>0.69899999999999995</c:v>
                </c:pt>
                <c:pt idx="5190">
                  <c:v>0.70499999999999996</c:v>
                </c:pt>
                <c:pt idx="5191">
                  <c:v>0.73899999999999999</c:v>
                </c:pt>
                <c:pt idx="5192">
                  <c:v>0.68100000000000005</c:v>
                </c:pt>
                <c:pt idx="5193">
                  <c:v>0.74099999999999999</c:v>
                </c:pt>
                <c:pt idx="5194">
                  <c:v>0.70299999999999996</c:v>
                </c:pt>
                <c:pt idx="5195">
                  <c:v>0.76200000000000001</c:v>
                </c:pt>
                <c:pt idx="5196">
                  <c:v>0.71199999999999997</c:v>
                </c:pt>
                <c:pt idx="5197">
                  <c:v>0.69599999999999995</c:v>
                </c:pt>
                <c:pt idx="5198">
                  <c:v>0.72399999999999998</c:v>
                </c:pt>
                <c:pt idx="5199">
                  <c:v>0.74099999999999999</c:v>
                </c:pt>
                <c:pt idx="5200">
                  <c:v>0.73299999999999998</c:v>
                </c:pt>
                <c:pt idx="5201">
                  <c:v>0.73599999999999999</c:v>
                </c:pt>
                <c:pt idx="5202">
                  <c:v>0.76200000000000001</c:v>
                </c:pt>
                <c:pt idx="5203">
                  <c:v>0.745</c:v>
                </c:pt>
                <c:pt idx="5204">
                  <c:v>0.72799999999999998</c:v>
                </c:pt>
                <c:pt idx="5205">
                  <c:v>0.70399999999999996</c:v>
                </c:pt>
                <c:pt idx="5206">
                  <c:v>0.72799999999999998</c:v>
                </c:pt>
                <c:pt idx="5207">
                  <c:v>0.72099999999999997</c:v>
                </c:pt>
                <c:pt idx="5208">
                  <c:v>0.71899999999999997</c:v>
                </c:pt>
                <c:pt idx="5209">
                  <c:v>0.7</c:v>
                </c:pt>
                <c:pt idx="5210">
                  <c:v>0.71399999999999997</c:v>
                </c:pt>
                <c:pt idx="5211">
                  <c:v>0.73499999999999999</c:v>
                </c:pt>
                <c:pt idx="5212">
                  <c:v>0.68899999999999995</c:v>
                </c:pt>
                <c:pt idx="5213">
                  <c:v>0.74199999999999999</c:v>
                </c:pt>
                <c:pt idx="5214">
                  <c:v>0.70399999999999996</c:v>
                </c:pt>
                <c:pt idx="5215">
                  <c:v>0.72799999999999998</c:v>
                </c:pt>
                <c:pt idx="5216">
                  <c:v>0.71099999999999997</c:v>
                </c:pt>
                <c:pt idx="5217">
                  <c:v>0.70399999999999996</c:v>
                </c:pt>
                <c:pt idx="5218">
                  <c:v>0.68300000000000005</c:v>
                </c:pt>
                <c:pt idx="5219">
                  <c:v>0.71</c:v>
                </c:pt>
                <c:pt idx="5220">
                  <c:v>0.75800000000000001</c:v>
                </c:pt>
                <c:pt idx="5221">
                  <c:v>0.75600000000000001</c:v>
                </c:pt>
                <c:pt idx="5222">
                  <c:v>0.72399999999999998</c:v>
                </c:pt>
                <c:pt idx="5223">
                  <c:v>0.752</c:v>
                </c:pt>
                <c:pt idx="5224">
                  <c:v>0.751</c:v>
                </c:pt>
                <c:pt idx="5225">
                  <c:v>0.72299999999999998</c:v>
                </c:pt>
                <c:pt idx="5226">
                  <c:v>0.70799999999999996</c:v>
                </c:pt>
                <c:pt idx="5227">
                  <c:v>0.71399999999999997</c:v>
                </c:pt>
                <c:pt idx="5228">
                  <c:v>0.71799999999999997</c:v>
                </c:pt>
                <c:pt idx="5229">
                  <c:v>0.77900000000000003</c:v>
                </c:pt>
                <c:pt idx="5230">
                  <c:v>0.72399999999999998</c:v>
                </c:pt>
                <c:pt idx="5231">
                  <c:v>0.71099999999999997</c:v>
                </c:pt>
                <c:pt idx="5232">
                  <c:v>0.76600000000000001</c:v>
                </c:pt>
                <c:pt idx="5233">
                  <c:v>0.71099999999999997</c:v>
                </c:pt>
                <c:pt idx="5234">
                  <c:v>0.70499999999999996</c:v>
                </c:pt>
                <c:pt idx="5235">
                  <c:v>0.73699999999999999</c:v>
                </c:pt>
                <c:pt idx="5236">
                  <c:v>0.73199999999999998</c:v>
                </c:pt>
                <c:pt idx="5237">
                  <c:v>0.70599999999999996</c:v>
                </c:pt>
                <c:pt idx="5238">
                  <c:v>0.73099999999999998</c:v>
                </c:pt>
                <c:pt idx="5239">
                  <c:v>0.72599999999999998</c:v>
                </c:pt>
                <c:pt idx="5240">
                  <c:v>0.70199999999999996</c:v>
                </c:pt>
                <c:pt idx="5241">
                  <c:v>0.70499999999999996</c:v>
                </c:pt>
                <c:pt idx="5242">
                  <c:v>0.76</c:v>
                </c:pt>
                <c:pt idx="5243">
                  <c:v>0.72799999999999998</c:v>
                </c:pt>
                <c:pt idx="5244">
                  <c:v>0.74099999999999999</c:v>
                </c:pt>
                <c:pt idx="5245">
                  <c:v>0.73399999999999999</c:v>
                </c:pt>
                <c:pt idx="5246">
                  <c:v>0.74199999999999999</c:v>
                </c:pt>
                <c:pt idx="5247">
                  <c:v>0.749</c:v>
                </c:pt>
                <c:pt idx="5248">
                  <c:v>0.70399999999999996</c:v>
                </c:pt>
                <c:pt idx="5249">
                  <c:v>0.73399999999999999</c:v>
                </c:pt>
                <c:pt idx="5250">
                  <c:v>0.73899999999999999</c:v>
                </c:pt>
                <c:pt idx="5251">
                  <c:v>0.753</c:v>
                </c:pt>
                <c:pt idx="5252">
                  <c:v>0.70199999999999996</c:v>
                </c:pt>
                <c:pt idx="5253">
                  <c:v>0.69399999999999995</c:v>
                </c:pt>
                <c:pt idx="5254">
                  <c:v>0.74199999999999999</c:v>
                </c:pt>
                <c:pt idx="5255">
                  <c:v>0.72499999999999998</c:v>
                </c:pt>
                <c:pt idx="5256">
                  <c:v>0.73899999999999999</c:v>
                </c:pt>
                <c:pt idx="5257">
                  <c:v>0.73899999999999999</c:v>
                </c:pt>
                <c:pt idx="5258">
                  <c:v>0.71099999999999997</c:v>
                </c:pt>
                <c:pt idx="5259">
                  <c:v>0.73799999999999999</c:v>
                </c:pt>
                <c:pt idx="5260">
                  <c:v>0.747</c:v>
                </c:pt>
                <c:pt idx="5261">
                  <c:v>0.70199999999999996</c:v>
                </c:pt>
                <c:pt idx="5262">
                  <c:v>0.7</c:v>
                </c:pt>
                <c:pt idx="5263">
                  <c:v>0.70199999999999996</c:v>
                </c:pt>
                <c:pt idx="5264">
                  <c:v>0.7</c:v>
                </c:pt>
                <c:pt idx="5265">
                  <c:v>0.749</c:v>
                </c:pt>
                <c:pt idx="5266">
                  <c:v>0.751</c:v>
                </c:pt>
                <c:pt idx="5267">
                  <c:v>0.74299999999999999</c:v>
                </c:pt>
                <c:pt idx="5268">
                  <c:v>0.72199999999999998</c:v>
                </c:pt>
                <c:pt idx="5269">
                  <c:v>0.71699999999999997</c:v>
                </c:pt>
                <c:pt idx="5270">
                  <c:v>0.71699999999999997</c:v>
                </c:pt>
                <c:pt idx="5271">
                  <c:v>0.71299999999999997</c:v>
                </c:pt>
                <c:pt idx="5272">
                  <c:v>0.71599999999999997</c:v>
                </c:pt>
                <c:pt idx="5273">
                  <c:v>0.71299999999999997</c:v>
                </c:pt>
                <c:pt idx="5274">
                  <c:v>0.71</c:v>
                </c:pt>
                <c:pt idx="5275">
                  <c:v>0.71199999999999997</c:v>
                </c:pt>
                <c:pt idx="5276">
                  <c:v>0.71899999999999997</c:v>
                </c:pt>
                <c:pt idx="5277">
                  <c:v>0.73799999999999999</c:v>
                </c:pt>
                <c:pt idx="5278">
                  <c:v>0.72199999999999998</c:v>
                </c:pt>
                <c:pt idx="5279">
                  <c:v>0.72399999999999998</c:v>
                </c:pt>
                <c:pt idx="5280">
                  <c:v>0.71699999999999997</c:v>
                </c:pt>
                <c:pt idx="5281">
                  <c:v>0.73199999999999998</c:v>
                </c:pt>
                <c:pt idx="5282">
                  <c:v>0.74199999999999999</c:v>
                </c:pt>
                <c:pt idx="5283">
                  <c:v>0.75</c:v>
                </c:pt>
                <c:pt idx="5284">
                  <c:v>0.73299999999999998</c:v>
                </c:pt>
                <c:pt idx="5285">
                  <c:v>0.71599999999999997</c:v>
                </c:pt>
                <c:pt idx="5286">
                  <c:v>0.73</c:v>
                </c:pt>
                <c:pt idx="5287">
                  <c:v>0.72599999999999998</c:v>
                </c:pt>
                <c:pt idx="5288">
                  <c:v>0.73099999999999998</c:v>
                </c:pt>
                <c:pt idx="5289">
                  <c:v>0.74099999999999999</c:v>
                </c:pt>
                <c:pt idx="5290">
                  <c:v>0.71199999999999997</c:v>
                </c:pt>
                <c:pt idx="5291">
                  <c:v>0.71499999999999997</c:v>
                </c:pt>
                <c:pt idx="5292">
                  <c:v>0.70399999999999996</c:v>
                </c:pt>
                <c:pt idx="5293">
                  <c:v>0.74199999999999999</c:v>
                </c:pt>
                <c:pt idx="5294">
                  <c:v>0.73</c:v>
                </c:pt>
                <c:pt idx="5295">
                  <c:v>0.69699999999999995</c:v>
                </c:pt>
                <c:pt idx="5296">
                  <c:v>0.70599999999999996</c:v>
                </c:pt>
                <c:pt idx="5297">
                  <c:v>0.73499999999999999</c:v>
                </c:pt>
                <c:pt idx="5298">
                  <c:v>0.71199999999999997</c:v>
                </c:pt>
                <c:pt idx="5299">
                  <c:v>0.70899999999999996</c:v>
                </c:pt>
                <c:pt idx="5300">
                  <c:v>0.71599999999999997</c:v>
                </c:pt>
                <c:pt idx="5301">
                  <c:v>0.68300000000000005</c:v>
                </c:pt>
                <c:pt idx="5302">
                  <c:v>0.71199999999999997</c:v>
                </c:pt>
                <c:pt idx="5303">
                  <c:v>0.76300000000000001</c:v>
                </c:pt>
                <c:pt idx="5304">
                  <c:v>0.76700000000000002</c:v>
                </c:pt>
                <c:pt idx="5305">
                  <c:v>0.74299999999999999</c:v>
                </c:pt>
                <c:pt idx="5306">
                  <c:v>0.73299999999999998</c:v>
                </c:pt>
                <c:pt idx="5307">
                  <c:v>0.70799999999999996</c:v>
                </c:pt>
                <c:pt idx="5308">
                  <c:v>0.753</c:v>
                </c:pt>
                <c:pt idx="5309">
                  <c:v>0.77400000000000002</c:v>
                </c:pt>
                <c:pt idx="5310">
                  <c:v>0.71</c:v>
                </c:pt>
                <c:pt idx="5311">
                  <c:v>0.74399999999999999</c:v>
                </c:pt>
                <c:pt idx="5312">
                  <c:v>0.76600000000000001</c:v>
                </c:pt>
                <c:pt idx="5313">
                  <c:v>0.70099999999999996</c:v>
                </c:pt>
                <c:pt idx="5314">
                  <c:v>0.70499999999999996</c:v>
                </c:pt>
                <c:pt idx="5315">
                  <c:v>0.70599999999999996</c:v>
                </c:pt>
                <c:pt idx="5316">
                  <c:v>0.73599999999999999</c:v>
                </c:pt>
                <c:pt idx="5317">
                  <c:v>0.72299999999999998</c:v>
                </c:pt>
                <c:pt idx="5318">
                  <c:v>0.71499999999999997</c:v>
                </c:pt>
                <c:pt idx="5319">
                  <c:v>0.72</c:v>
                </c:pt>
                <c:pt idx="5320">
                  <c:v>0.69899999999999995</c:v>
                </c:pt>
                <c:pt idx="5321">
                  <c:v>0.72399999999999998</c:v>
                </c:pt>
                <c:pt idx="5322">
                  <c:v>0.75800000000000001</c:v>
                </c:pt>
                <c:pt idx="5323">
                  <c:v>0.70299999999999996</c:v>
                </c:pt>
                <c:pt idx="5324">
                  <c:v>0.73399999999999999</c:v>
                </c:pt>
                <c:pt idx="5325">
                  <c:v>0.72399999999999998</c:v>
                </c:pt>
                <c:pt idx="5326">
                  <c:v>0.7</c:v>
                </c:pt>
                <c:pt idx="5327">
                  <c:v>0.72199999999999998</c:v>
                </c:pt>
                <c:pt idx="5328">
                  <c:v>0.71</c:v>
                </c:pt>
                <c:pt idx="5329">
                  <c:v>0.72599999999999998</c:v>
                </c:pt>
                <c:pt idx="5330">
                  <c:v>0.755</c:v>
                </c:pt>
                <c:pt idx="5331">
                  <c:v>0.71799999999999997</c:v>
                </c:pt>
                <c:pt idx="5332">
                  <c:v>0.70199999999999996</c:v>
                </c:pt>
                <c:pt idx="5333">
                  <c:v>0.73699999999999999</c:v>
                </c:pt>
                <c:pt idx="5334">
                  <c:v>0.72799999999999998</c:v>
                </c:pt>
                <c:pt idx="5335">
                  <c:v>0.71199999999999997</c:v>
                </c:pt>
                <c:pt idx="5336">
                  <c:v>0.73399999999999999</c:v>
                </c:pt>
                <c:pt idx="5337">
                  <c:v>0.75800000000000001</c:v>
                </c:pt>
                <c:pt idx="5338">
                  <c:v>0.73399999999999999</c:v>
                </c:pt>
                <c:pt idx="5339">
                  <c:v>0.72</c:v>
                </c:pt>
                <c:pt idx="5340">
                  <c:v>0.74199999999999999</c:v>
                </c:pt>
                <c:pt idx="5341">
                  <c:v>0.71</c:v>
                </c:pt>
                <c:pt idx="5342">
                  <c:v>0.70299999999999996</c:v>
                </c:pt>
                <c:pt idx="5343">
                  <c:v>0.70299999999999996</c:v>
                </c:pt>
                <c:pt idx="5344">
                  <c:v>0.71399999999999997</c:v>
                </c:pt>
                <c:pt idx="5345">
                  <c:v>0.71599999999999997</c:v>
                </c:pt>
                <c:pt idx="5346">
                  <c:v>0.69899999999999995</c:v>
                </c:pt>
                <c:pt idx="5347">
                  <c:v>0.69599999999999995</c:v>
                </c:pt>
                <c:pt idx="5348">
                  <c:v>0.70299999999999996</c:v>
                </c:pt>
                <c:pt idx="5349">
                  <c:v>0.74099999999999999</c:v>
                </c:pt>
                <c:pt idx="5350">
                  <c:v>0.71799999999999997</c:v>
                </c:pt>
                <c:pt idx="5351">
                  <c:v>0.70899999999999996</c:v>
                </c:pt>
                <c:pt idx="5352">
                  <c:v>0.69599999999999995</c:v>
                </c:pt>
                <c:pt idx="5353">
                  <c:v>0.72799999999999998</c:v>
                </c:pt>
                <c:pt idx="5354">
                  <c:v>0.72299999999999998</c:v>
                </c:pt>
                <c:pt idx="5355">
                  <c:v>0.72</c:v>
                </c:pt>
                <c:pt idx="5356">
                  <c:v>0.70599999999999996</c:v>
                </c:pt>
                <c:pt idx="5357">
                  <c:v>0.72299999999999998</c:v>
                </c:pt>
                <c:pt idx="5358">
                  <c:v>0.753</c:v>
                </c:pt>
                <c:pt idx="5359">
                  <c:v>0.747</c:v>
                </c:pt>
                <c:pt idx="5360">
                  <c:v>0.73799999999999999</c:v>
                </c:pt>
                <c:pt idx="5361">
                  <c:v>0.72899999999999998</c:v>
                </c:pt>
                <c:pt idx="5362">
                  <c:v>0.72099999999999997</c:v>
                </c:pt>
                <c:pt idx="5363">
                  <c:v>0.72499999999999998</c:v>
                </c:pt>
                <c:pt idx="5364">
                  <c:v>0.70599999999999996</c:v>
                </c:pt>
                <c:pt idx="5365">
                  <c:v>0.72099999999999997</c:v>
                </c:pt>
                <c:pt idx="5366">
                  <c:v>0.70799999999999996</c:v>
                </c:pt>
                <c:pt idx="5367">
                  <c:v>0.752</c:v>
                </c:pt>
                <c:pt idx="5368">
                  <c:v>0.70599999999999996</c:v>
                </c:pt>
                <c:pt idx="5369">
                  <c:v>0.76900000000000002</c:v>
                </c:pt>
                <c:pt idx="5370">
                  <c:v>0.72199999999999998</c:v>
                </c:pt>
                <c:pt idx="5371">
                  <c:v>0.69799999999999995</c:v>
                </c:pt>
                <c:pt idx="5372">
                  <c:v>0.76500000000000001</c:v>
                </c:pt>
                <c:pt idx="5373">
                  <c:v>0.73799999999999999</c:v>
                </c:pt>
                <c:pt idx="5374">
                  <c:v>0.745</c:v>
                </c:pt>
                <c:pt idx="5375">
                  <c:v>0.74099999999999999</c:v>
                </c:pt>
                <c:pt idx="5376">
                  <c:v>0.76300000000000001</c:v>
                </c:pt>
                <c:pt idx="5377">
                  <c:v>0.73599999999999999</c:v>
                </c:pt>
                <c:pt idx="5378">
                  <c:v>0.68500000000000005</c:v>
                </c:pt>
                <c:pt idx="5379">
                  <c:v>0.749</c:v>
                </c:pt>
                <c:pt idx="5380">
                  <c:v>0.69199999999999995</c:v>
                </c:pt>
                <c:pt idx="5381">
                  <c:v>0.74199999999999999</c:v>
                </c:pt>
                <c:pt idx="5382">
                  <c:v>0.71199999999999997</c:v>
                </c:pt>
                <c:pt idx="5383">
                  <c:v>0.72699999999999998</c:v>
                </c:pt>
                <c:pt idx="5384">
                  <c:v>0.74099999999999999</c:v>
                </c:pt>
                <c:pt idx="5385">
                  <c:v>0.72599999999999998</c:v>
                </c:pt>
                <c:pt idx="5386">
                  <c:v>0.68200000000000005</c:v>
                </c:pt>
                <c:pt idx="5387">
                  <c:v>0.74</c:v>
                </c:pt>
                <c:pt idx="5388">
                  <c:v>0.69499999999999995</c:v>
                </c:pt>
                <c:pt idx="5389">
                  <c:v>0.74099999999999999</c:v>
                </c:pt>
                <c:pt idx="5390">
                  <c:v>0.71399999999999997</c:v>
                </c:pt>
                <c:pt idx="5391">
                  <c:v>0.753</c:v>
                </c:pt>
                <c:pt idx="5392">
                  <c:v>0.70699999999999996</c:v>
                </c:pt>
                <c:pt idx="5393">
                  <c:v>0.74099999999999999</c:v>
                </c:pt>
                <c:pt idx="5394">
                  <c:v>0.753</c:v>
                </c:pt>
                <c:pt idx="5395">
                  <c:v>0.70299999999999996</c:v>
                </c:pt>
                <c:pt idx="5396">
                  <c:v>0.72299999999999998</c:v>
                </c:pt>
                <c:pt idx="5397">
                  <c:v>0.73</c:v>
                </c:pt>
                <c:pt idx="5398">
                  <c:v>0.71899999999999997</c:v>
                </c:pt>
                <c:pt idx="5399">
                  <c:v>0.71299999999999997</c:v>
                </c:pt>
                <c:pt idx="5400">
                  <c:v>0.74099999999999999</c:v>
                </c:pt>
                <c:pt idx="5401">
                  <c:v>0.71499999999999997</c:v>
                </c:pt>
                <c:pt idx="5402">
                  <c:v>0.71199999999999997</c:v>
                </c:pt>
                <c:pt idx="5403">
                  <c:v>0.72199999999999998</c:v>
                </c:pt>
                <c:pt idx="5404">
                  <c:v>0.77800000000000002</c:v>
                </c:pt>
                <c:pt idx="5405">
                  <c:v>0.72099999999999997</c:v>
                </c:pt>
                <c:pt idx="5406">
                  <c:v>0.69899999999999995</c:v>
                </c:pt>
                <c:pt idx="5407">
                  <c:v>0.68100000000000005</c:v>
                </c:pt>
                <c:pt idx="5408">
                  <c:v>0.72199999999999998</c:v>
                </c:pt>
                <c:pt idx="5409">
                  <c:v>0.746</c:v>
                </c:pt>
                <c:pt idx="5410">
                  <c:v>0.68200000000000005</c:v>
                </c:pt>
                <c:pt idx="5411">
                  <c:v>0.7</c:v>
                </c:pt>
                <c:pt idx="5412">
                  <c:v>0.73799999999999999</c:v>
                </c:pt>
                <c:pt idx="5413">
                  <c:v>0.72399999999999998</c:v>
                </c:pt>
                <c:pt idx="5414">
                  <c:v>0.70199999999999996</c:v>
                </c:pt>
                <c:pt idx="5415">
                  <c:v>0.73799999999999999</c:v>
                </c:pt>
                <c:pt idx="5416">
                  <c:v>0.77600000000000002</c:v>
                </c:pt>
                <c:pt idx="5417">
                  <c:v>0.68100000000000005</c:v>
                </c:pt>
                <c:pt idx="5418">
                  <c:v>0.70599999999999996</c:v>
                </c:pt>
                <c:pt idx="5419">
                  <c:v>0.73</c:v>
                </c:pt>
                <c:pt idx="5420">
                  <c:v>0.73799999999999999</c:v>
                </c:pt>
                <c:pt idx="5421">
                  <c:v>0.751</c:v>
                </c:pt>
                <c:pt idx="5422">
                  <c:v>0.754</c:v>
                </c:pt>
                <c:pt idx="5423">
                  <c:v>0.71399999999999997</c:v>
                </c:pt>
                <c:pt idx="5424">
                  <c:v>0.82399999999999995</c:v>
                </c:pt>
                <c:pt idx="5425">
                  <c:v>0.72799999999999998</c:v>
                </c:pt>
                <c:pt idx="5426">
                  <c:v>0.747</c:v>
                </c:pt>
                <c:pt idx="5427">
                  <c:v>0.73499999999999999</c:v>
                </c:pt>
                <c:pt idx="5428">
                  <c:v>0.73399999999999999</c:v>
                </c:pt>
                <c:pt idx="5429">
                  <c:v>0.69899999999999995</c:v>
                </c:pt>
                <c:pt idx="5430">
                  <c:v>0.70799999999999996</c:v>
                </c:pt>
                <c:pt idx="5431">
                  <c:v>0.73499999999999999</c:v>
                </c:pt>
                <c:pt idx="5432">
                  <c:v>0.71099999999999997</c:v>
                </c:pt>
                <c:pt idx="5433">
                  <c:v>0.78300000000000003</c:v>
                </c:pt>
                <c:pt idx="5434">
                  <c:v>0.75600000000000001</c:v>
                </c:pt>
                <c:pt idx="5435">
                  <c:v>0.72799999999999998</c:v>
                </c:pt>
                <c:pt idx="5436">
                  <c:v>0.68</c:v>
                </c:pt>
                <c:pt idx="5437">
                  <c:v>0.70099999999999996</c:v>
                </c:pt>
                <c:pt idx="5438">
                  <c:v>0.69799999999999995</c:v>
                </c:pt>
                <c:pt idx="5439">
                  <c:v>0.70199999999999996</c:v>
                </c:pt>
                <c:pt idx="5440">
                  <c:v>0.69599999999999995</c:v>
                </c:pt>
                <c:pt idx="5441">
                  <c:v>0.76500000000000001</c:v>
                </c:pt>
                <c:pt idx="5442">
                  <c:v>0.69499999999999995</c:v>
                </c:pt>
                <c:pt idx="5443">
                  <c:v>0.76800000000000002</c:v>
                </c:pt>
                <c:pt idx="5444">
                  <c:v>0.73499999999999999</c:v>
                </c:pt>
                <c:pt idx="5445">
                  <c:v>0.753</c:v>
                </c:pt>
                <c:pt idx="5446">
                  <c:v>0.73799999999999999</c:v>
                </c:pt>
                <c:pt idx="5447">
                  <c:v>0.71499999999999997</c:v>
                </c:pt>
                <c:pt idx="5448">
                  <c:v>0.73099999999999998</c:v>
                </c:pt>
                <c:pt idx="5449">
                  <c:v>0.70099999999999996</c:v>
                </c:pt>
                <c:pt idx="5450">
                  <c:v>0.72699999999999998</c:v>
                </c:pt>
                <c:pt idx="5451">
                  <c:v>0.69699999999999995</c:v>
                </c:pt>
                <c:pt idx="5452">
                  <c:v>0.70099999999999996</c:v>
                </c:pt>
                <c:pt idx="5453">
                  <c:v>0.70599999999999996</c:v>
                </c:pt>
                <c:pt idx="5454">
                  <c:v>0.67900000000000005</c:v>
                </c:pt>
                <c:pt idx="5455">
                  <c:v>0.70099999999999996</c:v>
                </c:pt>
                <c:pt idx="5456">
                  <c:v>0.70399999999999996</c:v>
                </c:pt>
                <c:pt idx="5457">
                  <c:v>0.69199999999999995</c:v>
                </c:pt>
                <c:pt idx="5458">
                  <c:v>0.70099999999999996</c:v>
                </c:pt>
                <c:pt idx="5459">
                  <c:v>0.72899999999999998</c:v>
                </c:pt>
                <c:pt idx="5460">
                  <c:v>0.68500000000000005</c:v>
                </c:pt>
                <c:pt idx="5461">
                  <c:v>0.755</c:v>
                </c:pt>
                <c:pt idx="5462">
                  <c:v>0.69499999999999995</c:v>
                </c:pt>
                <c:pt idx="5463">
                  <c:v>0.72599999999999998</c:v>
                </c:pt>
                <c:pt idx="5464">
                  <c:v>0.72599999999999998</c:v>
                </c:pt>
                <c:pt idx="5465">
                  <c:v>0.75900000000000001</c:v>
                </c:pt>
                <c:pt idx="5466">
                  <c:v>0.745</c:v>
                </c:pt>
                <c:pt idx="5467">
                  <c:v>0.70899999999999996</c:v>
                </c:pt>
                <c:pt idx="5468">
                  <c:v>0.73599999999999999</c:v>
                </c:pt>
                <c:pt idx="5469">
                  <c:v>0.69599999999999995</c:v>
                </c:pt>
                <c:pt idx="5470">
                  <c:v>0.71499999999999997</c:v>
                </c:pt>
                <c:pt idx="5471">
                  <c:v>0.69099999999999995</c:v>
                </c:pt>
                <c:pt idx="5472">
                  <c:v>0.71599999999999997</c:v>
                </c:pt>
                <c:pt idx="5473">
                  <c:v>0.70899999999999996</c:v>
                </c:pt>
                <c:pt idx="5474">
                  <c:v>0.74299999999999999</c:v>
                </c:pt>
                <c:pt idx="5475">
                  <c:v>0.68</c:v>
                </c:pt>
                <c:pt idx="5476">
                  <c:v>0.76100000000000001</c:v>
                </c:pt>
                <c:pt idx="5477">
                  <c:v>0.70399999999999996</c:v>
                </c:pt>
                <c:pt idx="5478">
                  <c:v>0.72699999999999998</c:v>
                </c:pt>
                <c:pt idx="5479">
                  <c:v>0.72399999999999998</c:v>
                </c:pt>
                <c:pt idx="5480">
                  <c:v>0.749</c:v>
                </c:pt>
                <c:pt idx="5481">
                  <c:v>0.71399999999999997</c:v>
                </c:pt>
                <c:pt idx="5482">
                  <c:v>0.72599999999999998</c:v>
                </c:pt>
                <c:pt idx="5483">
                  <c:v>0.76400000000000001</c:v>
                </c:pt>
                <c:pt idx="5484">
                  <c:v>0.72899999999999998</c:v>
                </c:pt>
                <c:pt idx="5485">
                  <c:v>0.72699999999999998</c:v>
                </c:pt>
                <c:pt idx="5486">
                  <c:v>0.72099999999999997</c:v>
                </c:pt>
                <c:pt idx="5487">
                  <c:v>0.70299999999999996</c:v>
                </c:pt>
                <c:pt idx="5488">
                  <c:v>0.68500000000000005</c:v>
                </c:pt>
                <c:pt idx="5489">
                  <c:v>0.72299999999999998</c:v>
                </c:pt>
                <c:pt idx="5490">
                  <c:v>0.69</c:v>
                </c:pt>
                <c:pt idx="5491">
                  <c:v>0.69699999999999995</c:v>
                </c:pt>
                <c:pt idx="5492">
                  <c:v>0.68500000000000005</c:v>
                </c:pt>
                <c:pt idx="5493">
                  <c:v>0.72299999999999998</c:v>
                </c:pt>
                <c:pt idx="5494">
                  <c:v>0.68899999999999995</c:v>
                </c:pt>
                <c:pt idx="5495">
                  <c:v>0.69199999999999995</c:v>
                </c:pt>
                <c:pt idx="5496">
                  <c:v>0.69</c:v>
                </c:pt>
                <c:pt idx="5497">
                  <c:v>0.68700000000000006</c:v>
                </c:pt>
                <c:pt idx="5498">
                  <c:v>0.69699999999999995</c:v>
                </c:pt>
                <c:pt idx="5499">
                  <c:v>0.68799999999999994</c:v>
                </c:pt>
                <c:pt idx="5500">
                  <c:v>0.68500000000000005</c:v>
                </c:pt>
                <c:pt idx="5501">
                  <c:v>0.69299999999999995</c:v>
                </c:pt>
                <c:pt idx="5502">
                  <c:v>0.68500000000000005</c:v>
                </c:pt>
                <c:pt idx="5503">
                  <c:v>0.68500000000000005</c:v>
                </c:pt>
                <c:pt idx="5504">
                  <c:v>0.69799999999999995</c:v>
                </c:pt>
                <c:pt idx="5505">
                  <c:v>0.70499999999999996</c:v>
                </c:pt>
                <c:pt idx="5506">
                  <c:v>0.68600000000000005</c:v>
                </c:pt>
                <c:pt idx="5507">
                  <c:v>0.72099999999999997</c:v>
                </c:pt>
                <c:pt idx="5508">
                  <c:v>0.69599999999999995</c:v>
                </c:pt>
                <c:pt idx="5509">
                  <c:v>0.72299999999999998</c:v>
                </c:pt>
                <c:pt idx="5510">
                  <c:v>0.68500000000000005</c:v>
                </c:pt>
                <c:pt idx="5511">
                  <c:v>0.751</c:v>
                </c:pt>
                <c:pt idx="5512">
                  <c:v>0.69299999999999995</c:v>
                </c:pt>
                <c:pt idx="5513">
                  <c:v>0.73099999999999998</c:v>
                </c:pt>
                <c:pt idx="5514">
                  <c:v>0.68700000000000006</c:v>
                </c:pt>
                <c:pt idx="5515">
                  <c:v>0.76100000000000001</c:v>
                </c:pt>
                <c:pt idx="5516">
                  <c:v>0.71199999999999997</c:v>
                </c:pt>
                <c:pt idx="5517">
                  <c:v>0.68600000000000005</c:v>
                </c:pt>
                <c:pt idx="5518">
                  <c:v>0.72899999999999998</c:v>
                </c:pt>
                <c:pt idx="5519">
                  <c:v>0.77300000000000002</c:v>
                </c:pt>
                <c:pt idx="5520">
                  <c:v>0.68500000000000005</c:v>
                </c:pt>
                <c:pt idx="5521">
                  <c:v>0.72499999999999998</c:v>
                </c:pt>
                <c:pt idx="5522">
                  <c:v>0.73499999999999999</c:v>
                </c:pt>
                <c:pt idx="5523">
                  <c:v>0.69899999999999995</c:v>
                </c:pt>
                <c:pt idx="5524">
                  <c:v>0.7</c:v>
                </c:pt>
                <c:pt idx="5525">
                  <c:v>0.70199999999999996</c:v>
                </c:pt>
                <c:pt idx="5526">
                  <c:v>0.69099999999999995</c:v>
                </c:pt>
                <c:pt idx="5527">
                  <c:v>0.68600000000000005</c:v>
                </c:pt>
                <c:pt idx="5528">
                  <c:v>0.69</c:v>
                </c:pt>
                <c:pt idx="5529">
                  <c:v>0.67900000000000005</c:v>
                </c:pt>
                <c:pt idx="5530">
                  <c:v>0.74099999999999999</c:v>
                </c:pt>
                <c:pt idx="5531">
                  <c:v>0.71899999999999997</c:v>
                </c:pt>
                <c:pt idx="5532">
                  <c:v>0.80100000000000005</c:v>
                </c:pt>
                <c:pt idx="5533">
                  <c:v>0.68700000000000006</c:v>
                </c:pt>
                <c:pt idx="5534">
                  <c:v>0.70399999999999996</c:v>
                </c:pt>
                <c:pt idx="5535">
                  <c:v>0.69599999999999995</c:v>
                </c:pt>
                <c:pt idx="5536">
                  <c:v>0.72499999999999998</c:v>
                </c:pt>
                <c:pt idx="5537">
                  <c:v>0.72199999999999998</c:v>
                </c:pt>
                <c:pt idx="5538">
                  <c:v>0.69299999999999995</c:v>
                </c:pt>
                <c:pt idx="5539">
                  <c:v>0.70699999999999996</c:v>
                </c:pt>
                <c:pt idx="5540">
                  <c:v>0.71499999999999997</c:v>
                </c:pt>
                <c:pt idx="5541">
                  <c:v>0.67900000000000005</c:v>
                </c:pt>
                <c:pt idx="5542">
                  <c:v>0.746</c:v>
                </c:pt>
                <c:pt idx="5543">
                  <c:v>0.68700000000000006</c:v>
                </c:pt>
                <c:pt idx="5544">
                  <c:v>0.74299999999999999</c:v>
                </c:pt>
                <c:pt idx="5545">
                  <c:v>0.69</c:v>
                </c:pt>
                <c:pt idx="5546">
                  <c:v>0.73499999999999999</c:v>
                </c:pt>
                <c:pt idx="5547">
                  <c:v>0.74099999999999999</c:v>
                </c:pt>
                <c:pt idx="5548">
                  <c:v>0.71099999999999997</c:v>
                </c:pt>
                <c:pt idx="5549">
                  <c:v>0.69499999999999995</c:v>
                </c:pt>
                <c:pt idx="5550">
                  <c:v>0.73299999999999998</c:v>
                </c:pt>
                <c:pt idx="5551">
                  <c:v>0.77300000000000002</c:v>
                </c:pt>
                <c:pt idx="5552">
                  <c:v>0.73499999999999999</c:v>
                </c:pt>
                <c:pt idx="5553">
                  <c:v>0.71599999999999997</c:v>
                </c:pt>
                <c:pt idx="5554">
                  <c:v>0.71499999999999997</c:v>
                </c:pt>
                <c:pt idx="5555">
                  <c:v>0.68799999999999994</c:v>
                </c:pt>
                <c:pt idx="5556">
                  <c:v>0.68500000000000005</c:v>
                </c:pt>
                <c:pt idx="5557">
                  <c:v>0.70499999999999996</c:v>
                </c:pt>
                <c:pt idx="5558">
                  <c:v>0.77100000000000002</c:v>
                </c:pt>
                <c:pt idx="5559">
                  <c:v>0.75700000000000001</c:v>
                </c:pt>
                <c:pt idx="5560">
                  <c:v>0.75800000000000001</c:v>
                </c:pt>
                <c:pt idx="5561">
                  <c:v>0.70599999999999996</c:v>
                </c:pt>
                <c:pt idx="5562">
                  <c:v>0.73199999999999998</c:v>
                </c:pt>
                <c:pt idx="5563">
                  <c:v>0.70499999999999996</c:v>
                </c:pt>
                <c:pt idx="5564">
                  <c:v>0.68799999999999994</c:v>
                </c:pt>
                <c:pt idx="5565">
                  <c:v>0.73299999999999998</c:v>
                </c:pt>
                <c:pt idx="5566">
                  <c:v>0.72799999999999998</c:v>
                </c:pt>
                <c:pt idx="5567">
                  <c:v>0.75</c:v>
                </c:pt>
                <c:pt idx="5568">
                  <c:v>0.748</c:v>
                </c:pt>
                <c:pt idx="5569">
                  <c:v>0.7</c:v>
                </c:pt>
                <c:pt idx="5570">
                  <c:v>0.73599999999999999</c:v>
                </c:pt>
                <c:pt idx="5571">
                  <c:v>0.73299999999999998</c:v>
                </c:pt>
                <c:pt idx="5572">
                  <c:v>0.70399999999999996</c:v>
                </c:pt>
                <c:pt idx="5573">
                  <c:v>0.71099999999999997</c:v>
                </c:pt>
                <c:pt idx="5574">
                  <c:v>0.72899999999999998</c:v>
                </c:pt>
                <c:pt idx="5575">
                  <c:v>0.70399999999999996</c:v>
                </c:pt>
                <c:pt idx="5576">
                  <c:v>0.73899999999999999</c:v>
                </c:pt>
                <c:pt idx="5577">
                  <c:v>0.73099999999999998</c:v>
                </c:pt>
                <c:pt idx="5578">
                  <c:v>0.72799999999999998</c:v>
                </c:pt>
                <c:pt idx="5579">
                  <c:v>0.73599999999999999</c:v>
                </c:pt>
                <c:pt idx="5580">
                  <c:v>0.78700000000000003</c:v>
                </c:pt>
                <c:pt idx="5581">
                  <c:v>0.755</c:v>
                </c:pt>
                <c:pt idx="5582">
                  <c:v>0.73899999999999999</c:v>
                </c:pt>
                <c:pt idx="5583">
                  <c:v>0.76600000000000001</c:v>
                </c:pt>
                <c:pt idx="5584">
                  <c:v>0.68500000000000005</c:v>
                </c:pt>
                <c:pt idx="5585">
                  <c:v>0.73699999999999999</c:v>
                </c:pt>
                <c:pt idx="5586">
                  <c:v>0.72599999999999998</c:v>
                </c:pt>
                <c:pt idx="5587">
                  <c:v>0.72099999999999997</c:v>
                </c:pt>
                <c:pt idx="5588">
                  <c:v>0.69</c:v>
                </c:pt>
                <c:pt idx="5589">
                  <c:v>0.70099999999999996</c:v>
                </c:pt>
                <c:pt idx="5590">
                  <c:v>0.69</c:v>
                </c:pt>
                <c:pt idx="5591">
                  <c:v>0.70499999999999996</c:v>
                </c:pt>
                <c:pt idx="5592">
                  <c:v>0.73099999999999998</c:v>
                </c:pt>
                <c:pt idx="5593">
                  <c:v>0.76600000000000001</c:v>
                </c:pt>
                <c:pt idx="5594">
                  <c:v>0.68300000000000005</c:v>
                </c:pt>
                <c:pt idx="5595">
                  <c:v>0.69599999999999995</c:v>
                </c:pt>
                <c:pt idx="5596">
                  <c:v>0.73199999999999998</c:v>
                </c:pt>
                <c:pt idx="5597">
                  <c:v>0.72499999999999998</c:v>
                </c:pt>
                <c:pt idx="5598">
                  <c:v>0.69</c:v>
                </c:pt>
                <c:pt idx="5599">
                  <c:v>0.69599999999999995</c:v>
                </c:pt>
                <c:pt idx="5600">
                  <c:v>0.70799999999999996</c:v>
                </c:pt>
                <c:pt idx="5601">
                  <c:v>0.69099999999999995</c:v>
                </c:pt>
                <c:pt idx="5602">
                  <c:v>0.69</c:v>
                </c:pt>
                <c:pt idx="5603">
                  <c:v>0.748</c:v>
                </c:pt>
                <c:pt idx="5604">
                  <c:v>0.69399999999999995</c:v>
                </c:pt>
                <c:pt idx="5605">
                  <c:v>0.68600000000000005</c:v>
                </c:pt>
                <c:pt idx="5606">
                  <c:v>0.74299999999999999</c:v>
                </c:pt>
                <c:pt idx="5607">
                  <c:v>0.73699999999999999</c:v>
                </c:pt>
                <c:pt idx="5608">
                  <c:v>0.72899999999999998</c:v>
                </c:pt>
                <c:pt idx="5609">
                  <c:v>0.70499999999999996</c:v>
                </c:pt>
                <c:pt idx="5610">
                  <c:v>0.69899999999999995</c:v>
                </c:pt>
                <c:pt idx="5611">
                  <c:v>0.77800000000000002</c:v>
                </c:pt>
                <c:pt idx="5612">
                  <c:v>0.73399999999999999</c:v>
                </c:pt>
                <c:pt idx="5613">
                  <c:v>0.72799999999999998</c:v>
                </c:pt>
                <c:pt idx="5614">
                  <c:v>0.73599999999999999</c:v>
                </c:pt>
                <c:pt idx="5615">
                  <c:v>0.73599999999999999</c:v>
                </c:pt>
                <c:pt idx="5616">
                  <c:v>0.72499999999999998</c:v>
                </c:pt>
                <c:pt idx="5617">
                  <c:v>0.73099999999999998</c:v>
                </c:pt>
                <c:pt idx="5618">
                  <c:v>0.71499999999999997</c:v>
                </c:pt>
                <c:pt idx="5619">
                  <c:v>0.69899999999999995</c:v>
                </c:pt>
                <c:pt idx="5620">
                  <c:v>0.68799999999999994</c:v>
                </c:pt>
                <c:pt idx="5621">
                  <c:v>0.68899999999999995</c:v>
                </c:pt>
                <c:pt idx="5622">
                  <c:v>0.69299999999999995</c:v>
                </c:pt>
                <c:pt idx="5623">
                  <c:v>0.73</c:v>
                </c:pt>
                <c:pt idx="5624">
                  <c:v>0.72599999999999998</c:v>
                </c:pt>
                <c:pt idx="5625">
                  <c:v>0.70299999999999996</c:v>
                </c:pt>
                <c:pt idx="5626">
                  <c:v>0.747</c:v>
                </c:pt>
                <c:pt idx="5627">
                  <c:v>0.70099999999999996</c:v>
                </c:pt>
                <c:pt idx="5628">
                  <c:v>0.69</c:v>
                </c:pt>
                <c:pt idx="5629">
                  <c:v>0.69</c:v>
                </c:pt>
                <c:pt idx="5630">
                  <c:v>0.80100000000000005</c:v>
                </c:pt>
                <c:pt idx="5631">
                  <c:v>0.73199999999999998</c:v>
                </c:pt>
                <c:pt idx="5632">
                  <c:v>0.748</c:v>
                </c:pt>
                <c:pt idx="5633">
                  <c:v>0.68500000000000005</c:v>
                </c:pt>
                <c:pt idx="5634">
                  <c:v>0.77800000000000002</c:v>
                </c:pt>
                <c:pt idx="5635">
                  <c:v>0.70599999999999996</c:v>
                </c:pt>
                <c:pt idx="5636">
                  <c:v>0.71199999999999997</c:v>
                </c:pt>
                <c:pt idx="5637">
                  <c:v>0.71699999999999997</c:v>
                </c:pt>
                <c:pt idx="5638">
                  <c:v>0.76900000000000002</c:v>
                </c:pt>
                <c:pt idx="5639">
                  <c:v>0.68600000000000005</c:v>
                </c:pt>
                <c:pt idx="5640">
                  <c:v>0.68700000000000006</c:v>
                </c:pt>
                <c:pt idx="5641">
                  <c:v>0.72</c:v>
                </c:pt>
                <c:pt idx="5642">
                  <c:v>0.73699999999999999</c:v>
                </c:pt>
                <c:pt idx="5643">
                  <c:v>0.70299999999999996</c:v>
                </c:pt>
                <c:pt idx="5644">
                  <c:v>0.74299999999999999</c:v>
                </c:pt>
                <c:pt idx="5645">
                  <c:v>0.69399999999999995</c:v>
                </c:pt>
                <c:pt idx="5646">
                  <c:v>0.69799999999999995</c:v>
                </c:pt>
                <c:pt idx="5647">
                  <c:v>0.71799999999999997</c:v>
                </c:pt>
                <c:pt idx="5648">
                  <c:v>0.68799999999999994</c:v>
                </c:pt>
                <c:pt idx="5649">
                  <c:v>0.71099999999999997</c:v>
                </c:pt>
                <c:pt idx="5650">
                  <c:v>0.70799999999999996</c:v>
                </c:pt>
                <c:pt idx="5651">
                  <c:v>0.745</c:v>
                </c:pt>
                <c:pt idx="5652">
                  <c:v>0.70899999999999996</c:v>
                </c:pt>
                <c:pt idx="5653">
                  <c:v>0.69</c:v>
                </c:pt>
                <c:pt idx="5654">
                  <c:v>0.70099999999999996</c:v>
                </c:pt>
                <c:pt idx="5655">
                  <c:v>0.70199999999999996</c:v>
                </c:pt>
                <c:pt idx="5656">
                  <c:v>0.73799999999999999</c:v>
                </c:pt>
                <c:pt idx="5657">
                  <c:v>0.70499999999999996</c:v>
                </c:pt>
                <c:pt idx="5658">
                  <c:v>0.73899999999999999</c:v>
                </c:pt>
                <c:pt idx="5659">
                  <c:v>0.73199999999999998</c:v>
                </c:pt>
                <c:pt idx="5660">
                  <c:v>0.73</c:v>
                </c:pt>
                <c:pt idx="5661">
                  <c:v>0.72299999999999998</c:v>
                </c:pt>
                <c:pt idx="5662">
                  <c:v>0.74199999999999999</c:v>
                </c:pt>
                <c:pt idx="5663">
                  <c:v>0.73099999999999998</c:v>
                </c:pt>
                <c:pt idx="5664">
                  <c:v>0.78100000000000003</c:v>
                </c:pt>
                <c:pt idx="5665">
                  <c:v>0.76800000000000002</c:v>
                </c:pt>
                <c:pt idx="5666">
                  <c:v>0.751</c:v>
                </c:pt>
                <c:pt idx="5667">
                  <c:v>0.748</c:v>
                </c:pt>
                <c:pt idx="5668">
                  <c:v>0.73299999999999998</c:v>
                </c:pt>
                <c:pt idx="5669">
                  <c:v>0.69799999999999995</c:v>
                </c:pt>
                <c:pt idx="5670">
                  <c:v>0.70899999999999996</c:v>
                </c:pt>
                <c:pt idx="5671">
                  <c:v>0.70799999999999996</c:v>
                </c:pt>
                <c:pt idx="5672">
                  <c:v>0.73099999999999998</c:v>
                </c:pt>
                <c:pt idx="5673">
                  <c:v>0.69599999999999995</c:v>
                </c:pt>
                <c:pt idx="5674">
                  <c:v>0.68899999999999995</c:v>
                </c:pt>
                <c:pt idx="5675">
                  <c:v>0.72699999999999998</c:v>
                </c:pt>
                <c:pt idx="5676">
                  <c:v>0.70399999999999996</c:v>
                </c:pt>
                <c:pt idx="5677">
                  <c:v>0.68300000000000005</c:v>
                </c:pt>
                <c:pt idx="5678">
                  <c:v>0.69199999999999995</c:v>
                </c:pt>
                <c:pt idx="5679">
                  <c:v>0.68899999999999995</c:v>
                </c:pt>
                <c:pt idx="5680">
                  <c:v>0.68899999999999995</c:v>
                </c:pt>
                <c:pt idx="5681">
                  <c:v>0.72699999999999998</c:v>
                </c:pt>
                <c:pt idx="5682">
                  <c:v>0.71399999999999997</c:v>
                </c:pt>
                <c:pt idx="5683">
                  <c:v>0.76400000000000001</c:v>
                </c:pt>
                <c:pt idx="5684">
                  <c:v>0.76800000000000002</c:v>
                </c:pt>
                <c:pt idx="5685">
                  <c:v>0.73</c:v>
                </c:pt>
                <c:pt idx="5686">
                  <c:v>0.68899999999999995</c:v>
                </c:pt>
                <c:pt idx="5687">
                  <c:v>0.72499999999999998</c:v>
                </c:pt>
                <c:pt idx="5688">
                  <c:v>0.73</c:v>
                </c:pt>
                <c:pt idx="5689">
                  <c:v>0.73599999999999999</c:v>
                </c:pt>
                <c:pt idx="5690">
                  <c:v>0.73199999999999998</c:v>
                </c:pt>
                <c:pt idx="5691">
                  <c:v>0.72399999999999998</c:v>
                </c:pt>
                <c:pt idx="5692">
                  <c:v>0.70799999999999996</c:v>
                </c:pt>
                <c:pt idx="5693">
                  <c:v>0.74199999999999999</c:v>
                </c:pt>
                <c:pt idx="5694">
                  <c:v>0.72199999999999998</c:v>
                </c:pt>
                <c:pt idx="5695">
                  <c:v>0.72799999999999998</c:v>
                </c:pt>
                <c:pt idx="5696">
                  <c:v>0.70199999999999996</c:v>
                </c:pt>
                <c:pt idx="5697">
                  <c:v>0.70599999999999996</c:v>
                </c:pt>
                <c:pt idx="5698">
                  <c:v>0.75</c:v>
                </c:pt>
                <c:pt idx="5699">
                  <c:v>0.71199999999999997</c:v>
                </c:pt>
                <c:pt idx="5700">
                  <c:v>0.71</c:v>
                </c:pt>
                <c:pt idx="5701">
                  <c:v>0.72799999999999998</c:v>
                </c:pt>
                <c:pt idx="5702">
                  <c:v>0.72799999999999998</c:v>
                </c:pt>
                <c:pt idx="5703">
                  <c:v>0.77</c:v>
                </c:pt>
                <c:pt idx="5704">
                  <c:v>0.72299999999999998</c:v>
                </c:pt>
                <c:pt idx="5705">
                  <c:v>0.752</c:v>
                </c:pt>
                <c:pt idx="5706">
                  <c:v>0.73099999999999998</c:v>
                </c:pt>
                <c:pt idx="5707">
                  <c:v>0.68300000000000005</c:v>
                </c:pt>
                <c:pt idx="5708">
                  <c:v>0.7</c:v>
                </c:pt>
                <c:pt idx="5709">
                  <c:v>0.74</c:v>
                </c:pt>
                <c:pt idx="5710">
                  <c:v>0.76800000000000002</c:v>
                </c:pt>
                <c:pt idx="5711">
                  <c:v>0.69899999999999995</c:v>
                </c:pt>
                <c:pt idx="5712">
                  <c:v>0.753</c:v>
                </c:pt>
                <c:pt idx="5713">
                  <c:v>0.73</c:v>
                </c:pt>
                <c:pt idx="5714">
                  <c:v>0.70199999999999996</c:v>
                </c:pt>
                <c:pt idx="5715">
                  <c:v>0.68799999999999994</c:v>
                </c:pt>
                <c:pt idx="5716">
                  <c:v>0.68400000000000005</c:v>
                </c:pt>
                <c:pt idx="5717">
                  <c:v>0.71</c:v>
                </c:pt>
                <c:pt idx="5718">
                  <c:v>0.69299999999999995</c:v>
                </c:pt>
                <c:pt idx="5719">
                  <c:v>0.69199999999999995</c:v>
                </c:pt>
                <c:pt idx="5720">
                  <c:v>0.746</c:v>
                </c:pt>
                <c:pt idx="5721">
                  <c:v>0.748</c:v>
                </c:pt>
                <c:pt idx="5722">
                  <c:v>0.73699999999999999</c:v>
                </c:pt>
                <c:pt idx="5723">
                  <c:v>0.69</c:v>
                </c:pt>
                <c:pt idx="5724">
                  <c:v>0.69099999999999995</c:v>
                </c:pt>
                <c:pt idx="5725">
                  <c:v>0.78200000000000003</c:v>
                </c:pt>
                <c:pt idx="5726">
                  <c:v>0.71199999999999997</c:v>
                </c:pt>
                <c:pt idx="5727">
                  <c:v>0.72499999999999998</c:v>
                </c:pt>
                <c:pt idx="5728">
                  <c:v>0.68200000000000005</c:v>
                </c:pt>
                <c:pt idx="5729">
                  <c:v>0.68799999999999994</c:v>
                </c:pt>
                <c:pt idx="5730">
                  <c:v>0.68100000000000005</c:v>
                </c:pt>
                <c:pt idx="5731">
                  <c:v>0.69299999999999995</c:v>
                </c:pt>
                <c:pt idx="5732">
                  <c:v>0.70099999999999996</c:v>
                </c:pt>
                <c:pt idx="5733">
                  <c:v>0.68400000000000005</c:v>
                </c:pt>
                <c:pt idx="5734">
                  <c:v>0.70799999999999996</c:v>
                </c:pt>
                <c:pt idx="5735">
                  <c:v>0.72899999999999998</c:v>
                </c:pt>
                <c:pt idx="5736">
                  <c:v>0.73</c:v>
                </c:pt>
                <c:pt idx="5737">
                  <c:v>0.70499999999999996</c:v>
                </c:pt>
                <c:pt idx="5738">
                  <c:v>0.69</c:v>
                </c:pt>
                <c:pt idx="5739">
                  <c:v>0.72499999999999998</c:v>
                </c:pt>
                <c:pt idx="5740">
                  <c:v>0.68899999999999995</c:v>
                </c:pt>
                <c:pt idx="5741">
                  <c:v>0.71199999999999997</c:v>
                </c:pt>
                <c:pt idx="5742">
                  <c:v>0.73799999999999999</c:v>
                </c:pt>
                <c:pt idx="5743">
                  <c:v>0.68799999999999994</c:v>
                </c:pt>
                <c:pt idx="5744">
                  <c:v>0.72499999999999998</c:v>
                </c:pt>
                <c:pt idx="5745">
                  <c:v>0.72399999999999998</c:v>
                </c:pt>
                <c:pt idx="5746">
                  <c:v>0.70499999999999996</c:v>
                </c:pt>
                <c:pt idx="5747">
                  <c:v>0.70499999999999996</c:v>
                </c:pt>
                <c:pt idx="5748">
                  <c:v>0.68799999999999994</c:v>
                </c:pt>
                <c:pt idx="5749">
                  <c:v>0.78600000000000003</c:v>
                </c:pt>
                <c:pt idx="5750">
                  <c:v>0.70199999999999996</c:v>
                </c:pt>
                <c:pt idx="5751">
                  <c:v>0.69499999999999995</c:v>
                </c:pt>
                <c:pt idx="5752">
                  <c:v>0.68799999999999994</c:v>
                </c:pt>
                <c:pt idx="5753">
                  <c:v>0.72699999999999998</c:v>
                </c:pt>
                <c:pt idx="5754">
                  <c:v>0.69699999999999995</c:v>
                </c:pt>
                <c:pt idx="5755">
                  <c:v>0.70799999999999996</c:v>
                </c:pt>
                <c:pt idx="5756">
                  <c:v>0.69399999999999995</c:v>
                </c:pt>
                <c:pt idx="5757">
                  <c:v>0.72399999999999998</c:v>
                </c:pt>
                <c:pt idx="5758">
                  <c:v>0.71799999999999997</c:v>
                </c:pt>
                <c:pt idx="5759">
                  <c:v>0.72699999999999998</c:v>
                </c:pt>
                <c:pt idx="5760">
                  <c:v>0.74199999999999999</c:v>
                </c:pt>
                <c:pt idx="5761">
                  <c:v>0.71299999999999997</c:v>
                </c:pt>
                <c:pt idx="5762">
                  <c:v>0.78700000000000003</c:v>
                </c:pt>
                <c:pt idx="5763">
                  <c:v>0.73599999999999999</c:v>
                </c:pt>
                <c:pt idx="5764">
                  <c:v>0.76</c:v>
                </c:pt>
                <c:pt idx="5765">
                  <c:v>0.751</c:v>
                </c:pt>
                <c:pt idx="5766">
                  <c:v>0.74399999999999999</c:v>
                </c:pt>
                <c:pt idx="5767">
                  <c:v>0.72099999999999997</c:v>
                </c:pt>
                <c:pt idx="5768">
                  <c:v>0.73399999999999999</c:v>
                </c:pt>
                <c:pt idx="5769">
                  <c:v>0.72399999999999998</c:v>
                </c:pt>
                <c:pt idx="5770">
                  <c:v>0.73299999999999998</c:v>
                </c:pt>
                <c:pt idx="5771">
                  <c:v>0.73299999999999998</c:v>
                </c:pt>
                <c:pt idx="5772">
                  <c:v>0.69599999999999995</c:v>
                </c:pt>
                <c:pt idx="5773">
                  <c:v>0.70199999999999996</c:v>
                </c:pt>
                <c:pt idx="5774">
                  <c:v>0.68200000000000005</c:v>
                </c:pt>
                <c:pt idx="5775">
                  <c:v>0.71199999999999997</c:v>
                </c:pt>
                <c:pt idx="5776">
                  <c:v>0.72299999999999998</c:v>
                </c:pt>
                <c:pt idx="5777">
                  <c:v>0.71799999999999997</c:v>
                </c:pt>
                <c:pt idx="5778">
                  <c:v>0.68600000000000005</c:v>
                </c:pt>
                <c:pt idx="5779">
                  <c:v>0.73799999999999999</c:v>
                </c:pt>
                <c:pt idx="5780">
                  <c:v>0.748</c:v>
                </c:pt>
                <c:pt idx="5781">
                  <c:v>0.7</c:v>
                </c:pt>
                <c:pt idx="5782">
                  <c:v>0.73</c:v>
                </c:pt>
                <c:pt idx="5783">
                  <c:v>0.68600000000000005</c:v>
                </c:pt>
                <c:pt idx="5784">
                  <c:v>0.75</c:v>
                </c:pt>
                <c:pt idx="5785">
                  <c:v>0.72699999999999998</c:v>
                </c:pt>
                <c:pt idx="5786">
                  <c:v>0.72199999999999998</c:v>
                </c:pt>
                <c:pt idx="5787">
                  <c:v>0.68500000000000005</c:v>
                </c:pt>
                <c:pt idx="5788">
                  <c:v>0.72199999999999998</c:v>
                </c:pt>
                <c:pt idx="5789">
                  <c:v>0.72399999999999998</c:v>
                </c:pt>
                <c:pt idx="5790">
                  <c:v>0.73699999999999999</c:v>
                </c:pt>
                <c:pt idx="5791">
                  <c:v>0.77800000000000002</c:v>
                </c:pt>
                <c:pt idx="5792">
                  <c:v>0.70399999999999996</c:v>
                </c:pt>
                <c:pt idx="5793">
                  <c:v>0.73199999999999998</c:v>
                </c:pt>
                <c:pt idx="5794">
                  <c:v>0.70499999999999996</c:v>
                </c:pt>
                <c:pt idx="5795">
                  <c:v>0.76</c:v>
                </c:pt>
                <c:pt idx="5796">
                  <c:v>0.68500000000000005</c:v>
                </c:pt>
                <c:pt idx="5797">
                  <c:v>0.72499999999999998</c:v>
                </c:pt>
                <c:pt idx="5798">
                  <c:v>0.73299999999999998</c:v>
                </c:pt>
                <c:pt idx="5799">
                  <c:v>0.77200000000000002</c:v>
                </c:pt>
                <c:pt idx="5800">
                  <c:v>0.70299999999999996</c:v>
                </c:pt>
                <c:pt idx="5801">
                  <c:v>0.72899999999999998</c:v>
                </c:pt>
                <c:pt idx="5802">
                  <c:v>0.72099999999999997</c:v>
                </c:pt>
                <c:pt idx="5803">
                  <c:v>0.72299999999999998</c:v>
                </c:pt>
                <c:pt idx="5804">
                  <c:v>0.72399999999999998</c:v>
                </c:pt>
                <c:pt idx="5805">
                  <c:v>0.68300000000000005</c:v>
                </c:pt>
                <c:pt idx="5806">
                  <c:v>0.72199999999999998</c:v>
                </c:pt>
                <c:pt idx="5807">
                  <c:v>0.753</c:v>
                </c:pt>
                <c:pt idx="5808">
                  <c:v>0.72699999999999998</c:v>
                </c:pt>
                <c:pt idx="5809">
                  <c:v>0.72199999999999998</c:v>
                </c:pt>
                <c:pt idx="5810">
                  <c:v>0.72499999999999998</c:v>
                </c:pt>
                <c:pt idx="5811">
                  <c:v>0.72299999999999998</c:v>
                </c:pt>
                <c:pt idx="5812">
                  <c:v>0.755</c:v>
                </c:pt>
                <c:pt idx="5813">
                  <c:v>0.74199999999999999</c:v>
                </c:pt>
                <c:pt idx="5814">
                  <c:v>0.69899999999999995</c:v>
                </c:pt>
                <c:pt idx="5815">
                  <c:v>0.76600000000000001</c:v>
                </c:pt>
                <c:pt idx="5816">
                  <c:v>0.73099999999999998</c:v>
                </c:pt>
                <c:pt idx="5817">
                  <c:v>0.72399999999999998</c:v>
                </c:pt>
                <c:pt idx="5818">
                  <c:v>0.70199999999999996</c:v>
                </c:pt>
                <c:pt idx="5819">
                  <c:v>0.69499999999999995</c:v>
                </c:pt>
                <c:pt idx="5820">
                  <c:v>0.68400000000000005</c:v>
                </c:pt>
                <c:pt idx="5821">
                  <c:v>0.68500000000000005</c:v>
                </c:pt>
                <c:pt idx="5822">
                  <c:v>0.72</c:v>
                </c:pt>
                <c:pt idx="5823">
                  <c:v>0.70299999999999996</c:v>
                </c:pt>
                <c:pt idx="5824">
                  <c:v>0.69399999999999995</c:v>
                </c:pt>
                <c:pt idx="5825">
                  <c:v>0.68300000000000005</c:v>
                </c:pt>
                <c:pt idx="5826">
                  <c:v>0.72099999999999997</c:v>
                </c:pt>
                <c:pt idx="5827">
                  <c:v>0.72599999999999998</c:v>
                </c:pt>
                <c:pt idx="5828">
                  <c:v>0.72299999999999998</c:v>
                </c:pt>
                <c:pt idx="5829">
                  <c:v>0.69799999999999995</c:v>
                </c:pt>
                <c:pt idx="5830">
                  <c:v>0.71099999999999997</c:v>
                </c:pt>
                <c:pt idx="5831">
                  <c:v>0.73199999999999998</c:v>
                </c:pt>
                <c:pt idx="5832">
                  <c:v>0.70399999999999996</c:v>
                </c:pt>
                <c:pt idx="5833">
                  <c:v>0.73199999999999998</c:v>
                </c:pt>
                <c:pt idx="5834">
                  <c:v>0.72499999999999998</c:v>
                </c:pt>
                <c:pt idx="5835">
                  <c:v>0.72099999999999997</c:v>
                </c:pt>
                <c:pt idx="5836">
                  <c:v>0.69</c:v>
                </c:pt>
                <c:pt idx="5837">
                  <c:v>0.72899999999999998</c:v>
                </c:pt>
                <c:pt idx="5838">
                  <c:v>0.73499999999999999</c:v>
                </c:pt>
                <c:pt idx="5839">
                  <c:v>0.68400000000000005</c:v>
                </c:pt>
                <c:pt idx="5840">
                  <c:v>0.74399999999999999</c:v>
                </c:pt>
                <c:pt idx="5841">
                  <c:v>0.72499999999999998</c:v>
                </c:pt>
                <c:pt idx="5842">
                  <c:v>0.70399999999999996</c:v>
                </c:pt>
                <c:pt idx="5843">
                  <c:v>0.73499999999999999</c:v>
                </c:pt>
                <c:pt idx="5844">
                  <c:v>0.73099999999999998</c:v>
                </c:pt>
                <c:pt idx="5845">
                  <c:v>0.73299999999999998</c:v>
                </c:pt>
                <c:pt idx="5846">
                  <c:v>0.71199999999999997</c:v>
                </c:pt>
                <c:pt idx="5847">
                  <c:v>0.70299999999999996</c:v>
                </c:pt>
                <c:pt idx="5848">
                  <c:v>0.70099999999999996</c:v>
                </c:pt>
                <c:pt idx="5849">
                  <c:v>0.73399999999999999</c:v>
                </c:pt>
                <c:pt idx="5850">
                  <c:v>0.68700000000000006</c:v>
                </c:pt>
                <c:pt idx="5851">
                  <c:v>0.75900000000000001</c:v>
                </c:pt>
                <c:pt idx="5852">
                  <c:v>0.73199999999999998</c:v>
                </c:pt>
                <c:pt idx="5853">
                  <c:v>0.71599999999999997</c:v>
                </c:pt>
                <c:pt idx="5854">
                  <c:v>0.75600000000000001</c:v>
                </c:pt>
                <c:pt idx="5855">
                  <c:v>0.68799999999999994</c:v>
                </c:pt>
                <c:pt idx="5856">
                  <c:v>0.72199999999999998</c:v>
                </c:pt>
                <c:pt idx="5857">
                  <c:v>0.73299999999999998</c:v>
                </c:pt>
                <c:pt idx="5858">
                  <c:v>0.73899999999999999</c:v>
                </c:pt>
                <c:pt idx="5859">
                  <c:v>0.71699999999999997</c:v>
                </c:pt>
                <c:pt idx="5860">
                  <c:v>0.72499999999999998</c:v>
                </c:pt>
                <c:pt idx="5861">
                  <c:v>0.72299999999999998</c:v>
                </c:pt>
                <c:pt idx="5862">
                  <c:v>0.75600000000000001</c:v>
                </c:pt>
                <c:pt idx="5863">
                  <c:v>0.74099999999999999</c:v>
                </c:pt>
                <c:pt idx="5864">
                  <c:v>0.68200000000000005</c:v>
                </c:pt>
                <c:pt idx="5865">
                  <c:v>0.73899999999999999</c:v>
                </c:pt>
                <c:pt idx="5866">
                  <c:v>0.69899999999999995</c:v>
                </c:pt>
                <c:pt idx="5867">
                  <c:v>0.72699999999999998</c:v>
                </c:pt>
                <c:pt idx="5868">
                  <c:v>0.69899999999999995</c:v>
                </c:pt>
                <c:pt idx="5869">
                  <c:v>0.70199999999999996</c:v>
                </c:pt>
                <c:pt idx="5870">
                  <c:v>0.70899999999999996</c:v>
                </c:pt>
                <c:pt idx="5871">
                  <c:v>0.68799999999999994</c:v>
                </c:pt>
                <c:pt idx="5872">
                  <c:v>0.69199999999999995</c:v>
                </c:pt>
                <c:pt idx="5873">
                  <c:v>0.68200000000000005</c:v>
                </c:pt>
                <c:pt idx="5874">
                  <c:v>0.70699999999999996</c:v>
                </c:pt>
                <c:pt idx="5875">
                  <c:v>0.72599999999999998</c:v>
                </c:pt>
                <c:pt idx="5876">
                  <c:v>0.75900000000000001</c:v>
                </c:pt>
                <c:pt idx="5877">
                  <c:v>0.72499999999999998</c:v>
                </c:pt>
                <c:pt idx="5878">
                  <c:v>0.68799999999999994</c:v>
                </c:pt>
                <c:pt idx="5879">
                  <c:v>0.70099999999999996</c:v>
                </c:pt>
                <c:pt idx="5880">
                  <c:v>0.70499999999999996</c:v>
                </c:pt>
                <c:pt idx="5881">
                  <c:v>0.73099999999999998</c:v>
                </c:pt>
                <c:pt idx="5882">
                  <c:v>0.752</c:v>
                </c:pt>
                <c:pt idx="5883">
                  <c:v>0.70799999999999996</c:v>
                </c:pt>
                <c:pt idx="5884">
                  <c:v>0.754</c:v>
                </c:pt>
                <c:pt idx="5885">
                  <c:v>0.70899999999999996</c:v>
                </c:pt>
                <c:pt idx="5886">
                  <c:v>0.73399999999999999</c:v>
                </c:pt>
                <c:pt idx="5887">
                  <c:v>0.74399999999999999</c:v>
                </c:pt>
                <c:pt idx="5888">
                  <c:v>0.69699999999999995</c:v>
                </c:pt>
                <c:pt idx="5889">
                  <c:v>0.68700000000000006</c:v>
                </c:pt>
                <c:pt idx="5890">
                  <c:v>0.71199999999999997</c:v>
                </c:pt>
                <c:pt idx="5891">
                  <c:v>0.73199999999999998</c:v>
                </c:pt>
                <c:pt idx="5892">
                  <c:v>0.70099999999999996</c:v>
                </c:pt>
                <c:pt idx="5893">
                  <c:v>0.7</c:v>
                </c:pt>
                <c:pt idx="5894">
                  <c:v>0.69899999999999995</c:v>
                </c:pt>
                <c:pt idx="5895">
                  <c:v>0.72699999999999998</c:v>
                </c:pt>
                <c:pt idx="5896">
                  <c:v>0.78400000000000003</c:v>
                </c:pt>
                <c:pt idx="5897">
                  <c:v>0.70599999999999996</c:v>
                </c:pt>
                <c:pt idx="5898">
                  <c:v>0.79600000000000004</c:v>
                </c:pt>
                <c:pt idx="5899">
                  <c:v>0.76200000000000001</c:v>
                </c:pt>
                <c:pt idx="5900">
                  <c:v>0.81200000000000006</c:v>
                </c:pt>
                <c:pt idx="5901">
                  <c:v>0.73299999999999998</c:v>
                </c:pt>
                <c:pt idx="5902">
                  <c:v>0.72699999999999998</c:v>
                </c:pt>
                <c:pt idx="5903">
                  <c:v>0.745</c:v>
                </c:pt>
                <c:pt idx="5904">
                  <c:v>0.76400000000000001</c:v>
                </c:pt>
                <c:pt idx="5905">
                  <c:v>0.71199999999999997</c:v>
                </c:pt>
                <c:pt idx="5906">
                  <c:v>0.76</c:v>
                </c:pt>
                <c:pt idx="5907">
                  <c:v>0.73599999999999999</c:v>
                </c:pt>
                <c:pt idx="5908">
                  <c:v>0.755</c:v>
                </c:pt>
                <c:pt idx="5909">
                  <c:v>0.71099999999999997</c:v>
                </c:pt>
                <c:pt idx="5910">
                  <c:v>0.71299999999999997</c:v>
                </c:pt>
                <c:pt idx="5911">
                  <c:v>0.70799999999999996</c:v>
                </c:pt>
                <c:pt idx="5912">
                  <c:v>0.71899999999999997</c:v>
                </c:pt>
                <c:pt idx="5913">
                  <c:v>0.70199999999999996</c:v>
                </c:pt>
                <c:pt idx="5914">
                  <c:v>0.74399999999999999</c:v>
                </c:pt>
                <c:pt idx="5915">
                  <c:v>0.73499999999999999</c:v>
                </c:pt>
                <c:pt idx="5916">
                  <c:v>0.72199999999999998</c:v>
                </c:pt>
                <c:pt idx="5917">
                  <c:v>0.72899999999999998</c:v>
                </c:pt>
                <c:pt idx="5918">
                  <c:v>0.76400000000000001</c:v>
                </c:pt>
                <c:pt idx="5919">
                  <c:v>0.70599999999999996</c:v>
                </c:pt>
                <c:pt idx="5920">
                  <c:v>0.72499999999999998</c:v>
                </c:pt>
                <c:pt idx="5921">
                  <c:v>0.73299999999999998</c:v>
                </c:pt>
                <c:pt idx="5922">
                  <c:v>0.71599999999999997</c:v>
                </c:pt>
                <c:pt idx="5923">
                  <c:v>0.70499999999999996</c:v>
                </c:pt>
                <c:pt idx="5924">
                  <c:v>0.70499999999999996</c:v>
                </c:pt>
                <c:pt idx="5925">
                  <c:v>0.72699999999999998</c:v>
                </c:pt>
                <c:pt idx="5926">
                  <c:v>0.69299999999999995</c:v>
                </c:pt>
                <c:pt idx="5927">
                  <c:v>0.73599999999999999</c:v>
                </c:pt>
                <c:pt idx="5928">
                  <c:v>0.71099999999999997</c:v>
                </c:pt>
                <c:pt idx="5929">
                  <c:v>0.72799999999999998</c:v>
                </c:pt>
                <c:pt idx="5930">
                  <c:v>0.71499999999999997</c:v>
                </c:pt>
                <c:pt idx="5931">
                  <c:v>0.72099999999999997</c:v>
                </c:pt>
                <c:pt idx="5932">
                  <c:v>0.745</c:v>
                </c:pt>
                <c:pt idx="5933">
                  <c:v>0.71399999999999997</c:v>
                </c:pt>
                <c:pt idx="5934">
                  <c:v>0.72699999999999998</c:v>
                </c:pt>
                <c:pt idx="5935">
                  <c:v>0.72799999999999998</c:v>
                </c:pt>
                <c:pt idx="5936">
                  <c:v>0.70599999999999996</c:v>
                </c:pt>
                <c:pt idx="5937">
                  <c:v>0.71799999999999997</c:v>
                </c:pt>
                <c:pt idx="5938">
                  <c:v>0.72399999999999998</c:v>
                </c:pt>
                <c:pt idx="5939">
                  <c:v>0.72299999999999998</c:v>
                </c:pt>
                <c:pt idx="5940">
                  <c:v>0.70499999999999996</c:v>
                </c:pt>
                <c:pt idx="5941">
                  <c:v>0.70699999999999996</c:v>
                </c:pt>
                <c:pt idx="5942">
                  <c:v>0.69</c:v>
                </c:pt>
                <c:pt idx="5943">
                  <c:v>0.69099999999999995</c:v>
                </c:pt>
                <c:pt idx="5944">
                  <c:v>0.77300000000000002</c:v>
                </c:pt>
                <c:pt idx="5945">
                  <c:v>0.73699999999999999</c:v>
                </c:pt>
                <c:pt idx="5946">
                  <c:v>0.73899999999999999</c:v>
                </c:pt>
                <c:pt idx="5947">
                  <c:v>0.68899999999999995</c:v>
                </c:pt>
                <c:pt idx="5948">
                  <c:v>0.73299999999999998</c:v>
                </c:pt>
                <c:pt idx="5949">
                  <c:v>0.70199999999999996</c:v>
                </c:pt>
                <c:pt idx="5950">
                  <c:v>0.73899999999999999</c:v>
                </c:pt>
                <c:pt idx="5951">
                  <c:v>0.72399999999999998</c:v>
                </c:pt>
                <c:pt idx="5952">
                  <c:v>0.74299999999999999</c:v>
                </c:pt>
                <c:pt idx="5953">
                  <c:v>0.71699999999999997</c:v>
                </c:pt>
                <c:pt idx="5954">
                  <c:v>0.73299999999999998</c:v>
                </c:pt>
                <c:pt idx="5955">
                  <c:v>0.70199999999999996</c:v>
                </c:pt>
                <c:pt idx="5956">
                  <c:v>0.68200000000000005</c:v>
                </c:pt>
                <c:pt idx="5957">
                  <c:v>0.73499999999999999</c:v>
                </c:pt>
                <c:pt idx="5958">
                  <c:v>0.76400000000000001</c:v>
                </c:pt>
                <c:pt idx="5959">
                  <c:v>0.70099999999999996</c:v>
                </c:pt>
                <c:pt idx="5960">
                  <c:v>0.70199999999999996</c:v>
                </c:pt>
                <c:pt idx="5961">
                  <c:v>0.70099999999999996</c:v>
                </c:pt>
                <c:pt idx="5962">
                  <c:v>0.71399999999999997</c:v>
                </c:pt>
                <c:pt idx="5963">
                  <c:v>0.69499999999999995</c:v>
                </c:pt>
                <c:pt idx="5964">
                  <c:v>0.7</c:v>
                </c:pt>
                <c:pt idx="5965">
                  <c:v>0.69399999999999995</c:v>
                </c:pt>
                <c:pt idx="5966">
                  <c:v>0.68500000000000005</c:v>
                </c:pt>
                <c:pt idx="5967">
                  <c:v>0.72899999999999998</c:v>
                </c:pt>
                <c:pt idx="5968">
                  <c:v>0.70199999999999996</c:v>
                </c:pt>
                <c:pt idx="5969">
                  <c:v>0.68400000000000005</c:v>
                </c:pt>
                <c:pt idx="5970">
                  <c:v>0.73399999999999999</c:v>
                </c:pt>
                <c:pt idx="5971">
                  <c:v>0.73</c:v>
                </c:pt>
                <c:pt idx="5972">
                  <c:v>0.73</c:v>
                </c:pt>
                <c:pt idx="5973">
                  <c:v>0.70199999999999996</c:v>
                </c:pt>
                <c:pt idx="5974">
                  <c:v>0.77200000000000002</c:v>
                </c:pt>
                <c:pt idx="5975">
                  <c:v>0.72099999999999997</c:v>
                </c:pt>
                <c:pt idx="5976">
                  <c:v>0.73699999999999999</c:v>
                </c:pt>
                <c:pt idx="5977">
                  <c:v>0.76700000000000002</c:v>
                </c:pt>
                <c:pt idx="5978">
                  <c:v>0.68300000000000005</c:v>
                </c:pt>
                <c:pt idx="5979">
                  <c:v>0.70599999999999996</c:v>
                </c:pt>
                <c:pt idx="5980">
                  <c:v>0.73599999999999999</c:v>
                </c:pt>
                <c:pt idx="5981">
                  <c:v>0.69899999999999995</c:v>
                </c:pt>
                <c:pt idx="5982">
                  <c:v>0.72499999999999998</c:v>
                </c:pt>
                <c:pt idx="5983">
                  <c:v>0.749</c:v>
                </c:pt>
                <c:pt idx="5984">
                  <c:v>0.71099999999999997</c:v>
                </c:pt>
                <c:pt idx="5985">
                  <c:v>0.74399999999999999</c:v>
                </c:pt>
                <c:pt idx="5986">
                  <c:v>0.74</c:v>
                </c:pt>
                <c:pt idx="5987">
                  <c:v>0.72199999999999998</c:v>
                </c:pt>
                <c:pt idx="5988">
                  <c:v>0.70799999999999996</c:v>
                </c:pt>
                <c:pt idx="5989">
                  <c:v>0.72499999999999998</c:v>
                </c:pt>
                <c:pt idx="5990">
                  <c:v>0.73699999999999999</c:v>
                </c:pt>
                <c:pt idx="5991">
                  <c:v>0.73399999999999999</c:v>
                </c:pt>
                <c:pt idx="5992">
                  <c:v>0.74399999999999999</c:v>
                </c:pt>
                <c:pt idx="5993">
                  <c:v>0.74</c:v>
                </c:pt>
                <c:pt idx="5994">
                  <c:v>0.748</c:v>
                </c:pt>
                <c:pt idx="5995">
                  <c:v>0.70099999999999996</c:v>
                </c:pt>
                <c:pt idx="5996">
                  <c:v>0.72299999999999998</c:v>
                </c:pt>
                <c:pt idx="5997">
                  <c:v>0.73099999999999998</c:v>
                </c:pt>
                <c:pt idx="5998">
                  <c:v>0.73099999999999998</c:v>
                </c:pt>
                <c:pt idx="5999">
                  <c:v>0.72799999999999998</c:v>
                </c:pt>
                <c:pt idx="6000">
                  <c:v>0.72699999999999998</c:v>
                </c:pt>
                <c:pt idx="6001">
                  <c:v>0.70599999999999996</c:v>
                </c:pt>
                <c:pt idx="6002">
                  <c:v>0.78600000000000003</c:v>
                </c:pt>
                <c:pt idx="6003">
                  <c:v>0.70599999999999996</c:v>
                </c:pt>
                <c:pt idx="6004">
                  <c:v>0.72199999999999998</c:v>
                </c:pt>
                <c:pt idx="6005">
                  <c:v>0.72699999999999998</c:v>
                </c:pt>
                <c:pt idx="6006">
                  <c:v>0.69199999999999995</c:v>
                </c:pt>
                <c:pt idx="6007">
                  <c:v>0.77500000000000002</c:v>
                </c:pt>
                <c:pt idx="6008">
                  <c:v>0.70899999999999996</c:v>
                </c:pt>
                <c:pt idx="6009">
                  <c:v>0.745</c:v>
                </c:pt>
                <c:pt idx="6010">
                  <c:v>0.69699999999999995</c:v>
                </c:pt>
                <c:pt idx="6011">
                  <c:v>0.752</c:v>
                </c:pt>
                <c:pt idx="6012">
                  <c:v>0.71799999999999997</c:v>
                </c:pt>
                <c:pt idx="6013">
                  <c:v>0.73199999999999998</c:v>
                </c:pt>
                <c:pt idx="6014">
                  <c:v>0.73199999999999998</c:v>
                </c:pt>
                <c:pt idx="6015">
                  <c:v>0.68700000000000006</c:v>
                </c:pt>
                <c:pt idx="6016">
                  <c:v>0.73699999999999999</c:v>
                </c:pt>
                <c:pt idx="6017">
                  <c:v>0.79400000000000004</c:v>
                </c:pt>
                <c:pt idx="6018">
                  <c:v>0.73699999999999999</c:v>
                </c:pt>
                <c:pt idx="6019">
                  <c:v>0.71899999999999997</c:v>
                </c:pt>
                <c:pt idx="6020">
                  <c:v>0.72499999999999998</c:v>
                </c:pt>
                <c:pt idx="6021">
                  <c:v>0.70199999999999996</c:v>
                </c:pt>
                <c:pt idx="6022">
                  <c:v>0.72199999999999998</c:v>
                </c:pt>
                <c:pt idx="6023">
                  <c:v>0.749</c:v>
                </c:pt>
                <c:pt idx="6024">
                  <c:v>0.69899999999999995</c:v>
                </c:pt>
                <c:pt idx="6025">
                  <c:v>0.74</c:v>
                </c:pt>
                <c:pt idx="6026">
                  <c:v>0.75700000000000001</c:v>
                </c:pt>
                <c:pt idx="6027">
                  <c:v>0.71199999999999997</c:v>
                </c:pt>
                <c:pt idx="6028">
                  <c:v>0.72199999999999998</c:v>
                </c:pt>
                <c:pt idx="6029">
                  <c:v>0.73099999999999998</c:v>
                </c:pt>
                <c:pt idx="6030">
                  <c:v>0.71</c:v>
                </c:pt>
                <c:pt idx="6031">
                  <c:v>0.70799999999999996</c:v>
                </c:pt>
                <c:pt idx="6032">
                  <c:v>0.70199999999999996</c:v>
                </c:pt>
                <c:pt idx="6033">
                  <c:v>0.72</c:v>
                </c:pt>
                <c:pt idx="6034">
                  <c:v>0.69799999999999995</c:v>
                </c:pt>
                <c:pt idx="6035">
                  <c:v>0.73299999999999998</c:v>
                </c:pt>
                <c:pt idx="6036">
                  <c:v>0.70099999999999996</c:v>
                </c:pt>
                <c:pt idx="6037">
                  <c:v>0.72299999999999998</c:v>
                </c:pt>
                <c:pt idx="6038">
                  <c:v>0.69899999999999995</c:v>
                </c:pt>
                <c:pt idx="6039">
                  <c:v>0.73799999999999999</c:v>
                </c:pt>
                <c:pt idx="6040">
                  <c:v>0.70299999999999996</c:v>
                </c:pt>
                <c:pt idx="6041">
                  <c:v>0.71099999999999997</c:v>
                </c:pt>
                <c:pt idx="6042">
                  <c:v>0.70399999999999996</c:v>
                </c:pt>
                <c:pt idx="6043">
                  <c:v>0.69599999999999995</c:v>
                </c:pt>
                <c:pt idx="6044">
                  <c:v>0.72399999999999998</c:v>
                </c:pt>
                <c:pt idx="6045">
                  <c:v>0.70299999999999996</c:v>
                </c:pt>
                <c:pt idx="6046">
                  <c:v>0.73599999999999999</c:v>
                </c:pt>
                <c:pt idx="6047">
                  <c:v>0.755</c:v>
                </c:pt>
                <c:pt idx="6048">
                  <c:v>0.78800000000000003</c:v>
                </c:pt>
                <c:pt idx="6049">
                  <c:v>0.68799999999999994</c:v>
                </c:pt>
                <c:pt idx="6050">
                  <c:v>0.73399999999999999</c:v>
                </c:pt>
                <c:pt idx="6051">
                  <c:v>0.69699999999999995</c:v>
                </c:pt>
                <c:pt idx="6052">
                  <c:v>0.69699999999999995</c:v>
                </c:pt>
                <c:pt idx="6053">
                  <c:v>0.68200000000000005</c:v>
                </c:pt>
                <c:pt idx="6054">
                  <c:v>0.71099999999999997</c:v>
                </c:pt>
                <c:pt idx="6055">
                  <c:v>0.68700000000000006</c:v>
                </c:pt>
                <c:pt idx="6056">
                  <c:v>0.71899999999999997</c:v>
                </c:pt>
                <c:pt idx="6057">
                  <c:v>0.71699999999999997</c:v>
                </c:pt>
                <c:pt idx="6058">
                  <c:v>0.73099999999999998</c:v>
                </c:pt>
                <c:pt idx="6059">
                  <c:v>0.68899999999999995</c:v>
                </c:pt>
                <c:pt idx="6060">
                  <c:v>0.69899999999999995</c:v>
                </c:pt>
                <c:pt idx="6061">
                  <c:v>0.7</c:v>
                </c:pt>
                <c:pt idx="6062">
                  <c:v>0.68</c:v>
                </c:pt>
                <c:pt idx="6063">
                  <c:v>0.69299999999999995</c:v>
                </c:pt>
                <c:pt idx="6064">
                  <c:v>0.68500000000000005</c:v>
                </c:pt>
                <c:pt idx="6065">
                  <c:v>0.72699999999999998</c:v>
                </c:pt>
                <c:pt idx="6066">
                  <c:v>0.72399999999999998</c:v>
                </c:pt>
                <c:pt idx="6067">
                  <c:v>0.68799999999999994</c:v>
                </c:pt>
                <c:pt idx="6068">
                  <c:v>0.68700000000000006</c:v>
                </c:pt>
                <c:pt idx="6069">
                  <c:v>0.68799999999999994</c:v>
                </c:pt>
                <c:pt idx="6070">
                  <c:v>0.72599999999999998</c:v>
                </c:pt>
                <c:pt idx="6071">
                  <c:v>0.68600000000000005</c:v>
                </c:pt>
                <c:pt idx="6072">
                  <c:v>0.76200000000000001</c:v>
                </c:pt>
                <c:pt idx="6073">
                  <c:v>0.68100000000000005</c:v>
                </c:pt>
                <c:pt idx="6074">
                  <c:v>0.69</c:v>
                </c:pt>
                <c:pt idx="6075">
                  <c:v>0.67900000000000005</c:v>
                </c:pt>
                <c:pt idx="6076">
                  <c:v>0.7</c:v>
                </c:pt>
                <c:pt idx="6077">
                  <c:v>0.71199999999999997</c:v>
                </c:pt>
                <c:pt idx="6078">
                  <c:v>0.72499999999999998</c:v>
                </c:pt>
                <c:pt idx="6079">
                  <c:v>0.70499999999999996</c:v>
                </c:pt>
                <c:pt idx="6080">
                  <c:v>0.68200000000000005</c:v>
                </c:pt>
                <c:pt idx="6081">
                  <c:v>0.68799999999999994</c:v>
                </c:pt>
                <c:pt idx="6082">
                  <c:v>0.68200000000000005</c:v>
                </c:pt>
                <c:pt idx="6083">
                  <c:v>0.73699999999999999</c:v>
                </c:pt>
                <c:pt idx="6084">
                  <c:v>0.68899999999999995</c:v>
                </c:pt>
                <c:pt idx="6085">
                  <c:v>0.752</c:v>
                </c:pt>
                <c:pt idx="6086">
                  <c:v>0.76700000000000002</c:v>
                </c:pt>
                <c:pt idx="6087">
                  <c:v>0.70899999999999996</c:v>
                </c:pt>
                <c:pt idx="6088">
                  <c:v>0.72499999999999998</c:v>
                </c:pt>
                <c:pt idx="6089">
                  <c:v>0.73899999999999999</c:v>
                </c:pt>
                <c:pt idx="6090">
                  <c:v>0.77900000000000003</c:v>
                </c:pt>
                <c:pt idx="6091">
                  <c:v>0.73099999999999998</c:v>
                </c:pt>
                <c:pt idx="6092">
                  <c:v>0.72299999999999998</c:v>
                </c:pt>
                <c:pt idx="6093">
                  <c:v>0.70599999999999996</c:v>
                </c:pt>
                <c:pt idx="6094">
                  <c:v>0.71799999999999997</c:v>
                </c:pt>
                <c:pt idx="6095">
                  <c:v>0.70399999999999996</c:v>
                </c:pt>
                <c:pt idx="6096">
                  <c:v>0.747</c:v>
                </c:pt>
                <c:pt idx="6097">
                  <c:v>0.7</c:v>
                </c:pt>
                <c:pt idx="6098">
                  <c:v>0.72399999999999998</c:v>
                </c:pt>
                <c:pt idx="6099">
                  <c:v>0.74</c:v>
                </c:pt>
                <c:pt idx="6100">
                  <c:v>0.69299999999999995</c:v>
                </c:pt>
                <c:pt idx="6101">
                  <c:v>0.70099999999999996</c:v>
                </c:pt>
                <c:pt idx="6102">
                  <c:v>0.79</c:v>
                </c:pt>
                <c:pt idx="6103">
                  <c:v>0.68700000000000006</c:v>
                </c:pt>
                <c:pt idx="6104">
                  <c:v>0.69</c:v>
                </c:pt>
                <c:pt idx="6105">
                  <c:v>0.68100000000000005</c:v>
                </c:pt>
                <c:pt idx="6106">
                  <c:v>0.72</c:v>
                </c:pt>
                <c:pt idx="6107">
                  <c:v>0.68899999999999995</c:v>
                </c:pt>
                <c:pt idx="6108">
                  <c:v>0.68700000000000006</c:v>
                </c:pt>
                <c:pt idx="6109">
                  <c:v>0.73699999999999999</c:v>
                </c:pt>
                <c:pt idx="6110">
                  <c:v>0.72299999999999998</c:v>
                </c:pt>
                <c:pt idx="6111">
                  <c:v>0.75</c:v>
                </c:pt>
                <c:pt idx="6112">
                  <c:v>0.73</c:v>
                </c:pt>
                <c:pt idx="6113">
                  <c:v>0.68700000000000006</c:v>
                </c:pt>
                <c:pt idx="6114">
                  <c:v>0.70099999999999996</c:v>
                </c:pt>
                <c:pt idx="6115">
                  <c:v>0.70399999999999996</c:v>
                </c:pt>
                <c:pt idx="6116">
                  <c:v>0.71899999999999997</c:v>
                </c:pt>
                <c:pt idx="6117">
                  <c:v>0.72499999999999998</c:v>
                </c:pt>
                <c:pt idx="6118">
                  <c:v>0.73199999999999998</c:v>
                </c:pt>
                <c:pt idx="6119">
                  <c:v>0.75700000000000001</c:v>
                </c:pt>
                <c:pt idx="6120">
                  <c:v>0.77300000000000002</c:v>
                </c:pt>
                <c:pt idx="6121">
                  <c:v>0.69</c:v>
                </c:pt>
                <c:pt idx="6122">
                  <c:v>0.72</c:v>
                </c:pt>
                <c:pt idx="6123">
                  <c:v>0.70799999999999996</c:v>
                </c:pt>
                <c:pt idx="6124">
                  <c:v>0.68899999999999995</c:v>
                </c:pt>
                <c:pt idx="6125">
                  <c:v>0.755</c:v>
                </c:pt>
                <c:pt idx="6126">
                  <c:v>0.68300000000000005</c:v>
                </c:pt>
                <c:pt idx="6127">
                  <c:v>0.68799999999999994</c:v>
                </c:pt>
                <c:pt idx="6128">
                  <c:v>0.73499999999999999</c:v>
                </c:pt>
                <c:pt idx="6129">
                  <c:v>0.69</c:v>
                </c:pt>
                <c:pt idx="6130">
                  <c:v>0.72699999999999998</c:v>
                </c:pt>
                <c:pt idx="6131">
                  <c:v>0.72599999999999998</c:v>
                </c:pt>
                <c:pt idx="6132">
                  <c:v>0.68799999999999994</c:v>
                </c:pt>
                <c:pt idx="6133">
                  <c:v>0.68700000000000006</c:v>
                </c:pt>
                <c:pt idx="6134">
                  <c:v>0.69399999999999995</c:v>
                </c:pt>
                <c:pt idx="6135">
                  <c:v>0.70899999999999996</c:v>
                </c:pt>
                <c:pt idx="6136">
                  <c:v>0.70399999999999996</c:v>
                </c:pt>
                <c:pt idx="6137">
                  <c:v>0.69899999999999995</c:v>
                </c:pt>
                <c:pt idx="6138">
                  <c:v>0.76100000000000001</c:v>
                </c:pt>
                <c:pt idx="6139">
                  <c:v>0.68500000000000005</c:v>
                </c:pt>
                <c:pt idx="6140">
                  <c:v>0.753</c:v>
                </c:pt>
                <c:pt idx="6141">
                  <c:v>0.746</c:v>
                </c:pt>
                <c:pt idx="6142">
                  <c:v>0.74299999999999999</c:v>
                </c:pt>
                <c:pt idx="6143">
                  <c:v>0.71</c:v>
                </c:pt>
                <c:pt idx="6144">
                  <c:v>0.72399999999999998</c:v>
                </c:pt>
                <c:pt idx="6145">
                  <c:v>0.71</c:v>
                </c:pt>
                <c:pt idx="6146">
                  <c:v>0.72399999999999998</c:v>
                </c:pt>
                <c:pt idx="6147">
                  <c:v>0.73699999999999999</c:v>
                </c:pt>
                <c:pt idx="6148">
                  <c:v>0.69799999999999995</c:v>
                </c:pt>
                <c:pt idx="6149">
                  <c:v>0.73099999999999998</c:v>
                </c:pt>
                <c:pt idx="6150">
                  <c:v>0.75</c:v>
                </c:pt>
                <c:pt idx="6151">
                  <c:v>0.68799999999999994</c:v>
                </c:pt>
                <c:pt idx="6152">
                  <c:v>0.69199999999999995</c:v>
                </c:pt>
                <c:pt idx="6153">
                  <c:v>0.76400000000000001</c:v>
                </c:pt>
                <c:pt idx="6154">
                  <c:v>0.71099999999999997</c:v>
                </c:pt>
                <c:pt idx="6155">
                  <c:v>0.68799999999999994</c:v>
                </c:pt>
                <c:pt idx="6156">
                  <c:v>0.68799999999999994</c:v>
                </c:pt>
                <c:pt idx="6157">
                  <c:v>0.71</c:v>
                </c:pt>
                <c:pt idx="6158">
                  <c:v>0.71399999999999997</c:v>
                </c:pt>
                <c:pt idx="6159">
                  <c:v>0.72599999999999998</c:v>
                </c:pt>
                <c:pt idx="6160">
                  <c:v>0.748</c:v>
                </c:pt>
                <c:pt idx="6161">
                  <c:v>0.70499999999999996</c:v>
                </c:pt>
                <c:pt idx="6162">
                  <c:v>0.68899999999999995</c:v>
                </c:pt>
                <c:pt idx="6163">
                  <c:v>0.69899999999999995</c:v>
                </c:pt>
                <c:pt idx="6164">
                  <c:v>0.70099999999999996</c:v>
                </c:pt>
                <c:pt idx="6165">
                  <c:v>0.7</c:v>
                </c:pt>
                <c:pt idx="6166">
                  <c:v>0.68700000000000006</c:v>
                </c:pt>
                <c:pt idx="6167">
                  <c:v>0.68799999999999994</c:v>
                </c:pt>
                <c:pt idx="6168">
                  <c:v>0.72399999999999998</c:v>
                </c:pt>
                <c:pt idx="6169">
                  <c:v>0.72799999999999998</c:v>
                </c:pt>
                <c:pt idx="6170">
                  <c:v>0.69299999999999995</c:v>
                </c:pt>
                <c:pt idx="6171">
                  <c:v>0.69199999999999995</c:v>
                </c:pt>
                <c:pt idx="6172">
                  <c:v>0.68799999999999994</c:v>
                </c:pt>
                <c:pt idx="6173">
                  <c:v>0.69399999999999995</c:v>
                </c:pt>
                <c:pt idx="6174">
                  <c:v>0.68600000000000005</c:v>
                </c:pt>
                <c:pt idx="6175">
                  <c:v>0.69099999999999995</c:v>
                </c:pt>
                <c:pt idx="6176">
                  <c:v>0.68899999999999995</c:v>
                </c:pt>
                <c:pt idx="6177">
                  <c:v>0.71399999999999997</c:v>
                </c:pt>
                <c:pt idx="6178">
                  <c:v>0.70499999999999996</c:v>
                </c:pt>
                <c:pt idx="6179">
                  <c:v>0.72399999999999998</c:v>
                </c:pt>
                <c:pt idx="6180">
                  <c:v>0.71</c:v>
                </c:pt>
                <c:pt idx="6181">
                  <c:v>0.73199999999999998</c:v>
                </c:pt>
                <c:pt idx="6182">
                  <c:v>0.69799999999999995</c:v>
                </c:pt>
                <c:pt idx="6183">
                  <c:v>0.72599999999999998</c:v>
                </c:pt>
                <c:pt idx="6184">
                  <c:v>0.68200000000000005</c:v>
                </c:pt>
                <c:pt idx="6185">
                  <c:v>0.68500000000000005</c:v>
                </c:pt>
                <c:pt idx="6186">
                  <c:v>0.73899999999999999</c:v>
                </c:pt>
                <c:pt idx="6187">
                  <c:v>0.70199999999999996</c:v>
                </c:pt>
                <c:pt idx="6188">
                  <c:v>0.69499999999999995</c:v>
                </c:pt>
                <c:pt idx="6189">
                  <c:v>0.73499999999999999</c:v>
                </c:pt>
                <c:pt idx="6190">
                  <c:v>0.69</c:v>
                </c:pt>
                <c:pt idx="6191">
                  <c:v>0.73799999999999999</c:v>
                </c:pt>
                <c:pt idx="6192">
                  <c:v>0.70899999999999996</c:v>
                </c:pt>
                <c:pt idx="6193">
                  <c:v>0.73799999999999999</c:v>
                </c:pt>
                <c:pt idx="6194">
                  <c:v>0.73699999999999999</c:v>
                </c:pt>
                <c:pt idx="6195">
                  <c:v>0.68799999999999994</c:v>
                </c:pt>
                <c:pt idx="6196">
                  <c:v>0.69299999999999995</c:v>
                </c:pt>
                <c:pt idx="6197">
                  <c:v>0.76100000000000001</c:v>
                </c:pt>
                <c:pt idx="6198">
                  <c:v>0.68899999999999995</c:v>
                </c:pt>
                <c:pt idx="6199">
                  <c:v>0.73299999999999998</c:v>
                </c:pt>
                <c:pt idx="6200">
                  <c:v>0.69299999999999995</c:v>
                </c:pt>
                <c:pt idx="6201">
                  <c:v>0.68200000000000005</c:v>
                </c:pt>
                <c:pt idx="6202">
                  <c:v>0.68</c:v>
                </c:pt>
                <c:pt idx="6203">
                  <c:v>0.70799999999999996</c:v>
                </c:pt>
                <c:pt idx="6204">
                  <c:v>0.82399999999999995</c:v>
                </c:pt>
                <c:pt idx="6205">
                  <c:v>0.72699999999999998</c:v>
                </c:pt>
                <c:pt idx="6206">
                  <c:v>0.72499999999999998</c:v>
                </c:pt>
                <c:pt idx="6207">
                  <c:v>0.71099999999999997</c:v>
                </c:pt>
                <c:pt idx="6208">
                  <c:v>0.69</c:v>
                </c:pt>
                <c:pt idx="6209">
                  <c:v>0.73799999999999999</c:v>
                </c:pt>
                <c:pt idx="6210">
                  <c:v>0.73799999999999999</c:v>
                </c:pt>
                <c:pt idx="6211">
                  <c:v>0.69199999999999995</c:v>
                </c:pt>
                <c:pt idx="6212">
                  <c:v>0.7</c:v>
                </c:pt>
                <c:pt idx="6213">
                  <c:v>0.69599999999999995</c:v>
                </c:pt>
                <c:pt idx="6214">
                  <c:v>0.74</c:v>
                </c:pt>
                <c:pt idx="6215">
                  <c:v>0.69599999999999995</c:v>
                </c:pt>
                <c:pt idx="6216">
                  <c:v>0.73199999999999998</c:v>
                </c:pt>
                <c:pt idx="6217">
                  <c:v>0.68700000000000006</c:v>
                </c:pt>
                <c:pt idx="6218">
                  <c:v>0.69099999999999995</c:v>
                </c:pt>
                <c:pt idx="6219">
                  <c:v>0.68700000000000006</c:v>
                </c:pt>
                <c:pt idx="6220">
                  <c:v>0.69499999999999995</c:v>
                </c:pt>
                <c:pt idx="6221">
                  <c:v>0.73</c:v>
                </c:pt>
                <c:pt idx="6222">
                  <c:v>0.71799999999999997</c:v>
                </c:pt>
                <c:pt idx="6223">
                  <c:v>0.7</c:v>
                </c:pt>
                <c:pt idx="6224">
                  <c:v>0.68700000000000006</c:v>
                </c:pt>
                <c:pt idx="6225">
                  <c:v>0.747</c:v>
                </c:pt>
                <c:pt idx="6226">
                  <c:v>0.80200000000000005</c:v>
                </c:pt>
                <c:pt idx="6227">
                  <c:v>0.68700000000000006</c:v>
                </c:pt>
                <c:pt idx="6228">
                  <c:v>0.73699999999999999</c:v>
                </c:pt>
                <c:pt idx="6229">
                  <c:v>0.72199999999999998</c:v>
                </c:pt>
                <c:pt idx="6230">
                  <c:v>0.73799999999999999</c:v>
                </c:pt>
                <c:pt idx="6231">
                  <c:v>0.72599999999999998</c:v>
                </c:pt>
                <c:pt idx="6232">
                  <c:v>0.77800000000000002</c:v>
                </c:pt>
                <c:pt idx="6233">
                  <c:v>0.69799999999999995</c:v>
                </c:pt>
                <c:pt idx="6234">
                  <c:v>0.79700000000000004</c:v>
                </c:pt>
                <c:pt idx="6235">
                  <c:v>0.72199999999999998</c:v>
                </c:pt>
                <c:pt idx="6236">
                  <c:v>0.70899999999999996</c:v>
                </c:pt>
                <c:pt idx="6237">
                  <c:v>0.69</c:v>
                </c:pt>
                <c:pt idx="6238">
                  <c:v>0.73299999999999998</c:v>
                </c:pt>
                <c:pt idx="6239">
                  <c:v>0.72099999999999997</c:v>
                </c:pt>
                <c:pt idx="6240">
                  <c:v>0.746</c:v>
                </c:pt>
                <c:pt idx="6241">
                  <c:v>0.753</c:v>
                </c:pt>
                <c:pt idx="6242">
                  <c:v>0.68700000000000006</c:v>
                </c:pt>
                <c:pt idx="6243">
                  <c:v>0.70099999999999996</c:v>
                </c:pt>
                <c:pt idx="6244">
                  <c:v>0.76300000000000001</c:v>
                </c:pt>
                <c:pt idx="6245">
                  <c:v>0.73199999999999998</c:v>
                </c:pt>
                <c:pt idx="6246">
                  <c:v>0.69899999999999995</c:v>
                </c:pt>
                <c:pt idx="6247">
                  <c:v>0.74299999999999999</c:v>
                </c:pt>
                <c:pt idx="6248">
                  <c:v>0.74</c:v>
                </c:pt>
                <c:pt idx="6249">
                  <c:v>0.72199999999999998</c:v>
                </c:pt>
                <c:pt idx="6250">
                  <c:v>0.70199999999999996</c:v>
                </c:pt>
                <c:pt idx="6251">
                  <c:v>0.752</c:v>
                </c:pt>
                <c:pt idx="6252">
                  <c:v>0.76200000000000001</c:v>
                </c:pt>
                <c:pt idx="6253">
                  <c:v>0.68400000000000005</c:v>
                </c:pt>
                <c:pt idx="6254">
                  <c:v>0.70899999999999996</c:v>
                </c:pt>
                <c:pt idx="6255">
                  <c:v>0.70299999999999996</c:v>
                </c:pt>
                <c:pt idx="6256">
                  <c:v>0.70599999999999996</c:v>
                </c:pt>
                <c:pt idx="6257">
                  <c:v>0.73699999999999999</c:v>
                </c:pt>
                <c:pt idx="6258">
                  <c:v>0.78500000000000003</c:v>
                </c:pt>
                <c:pt idx="6259">
                  <c:v>0.71799999999999997</c:v>
                </c:pt>
                <c:pt idx="6260">
                  <c:v>0.72499999999999998</c:v>
                </c:pt>
                <c:pt idx="6261">
                  <c:v>0.72699999999999998</c:v>
                </c:pt>
                <c:pt idx="6262">
                  <c:v>0.69899999999999995</c:v>
                </c:pt>
                <c:pt idx="6263">
                  <c:v>0.72799999999999998</c:v>
                </c:pt>
                <c:pt idx="6264">
                  <c:v>0.70799999999999996</c:v>
                </c:pt>
                <c:pt idx="6265">
                  <c:v>0.71899999999999997</c:v>
                </c:pt>
                <c:pt idx="6266">
                  <c:v>0.71599999999999997</c:v>
                </c:pt>
                <c:pt idx="6267">
                  <c:v>0.69499999999999995</c:v>
                </c:pt>
                <c:pt idx="6268">
                  <c:v>0.70599999999999996</c:v>
                </c:pt>
                <c:pt idx="6269">
                  <c:v>0.71599999999999997</c:v>
                </c:pt>
                <c:pt idx="6270">
                  <c:v>0.73799999999999999</c:v>
                </c:pt>
                <c:pt idx="6271">
                  <c:v>0.68300000000000005</c:v>
                </c:pt>
                <c:pt idx="6272">
                  <c:v>0.69799999999999995</c:v>
                </c:pt>
                <c:pt idx="6273">
                  <c:v>0.69</c:v>
                </c:pt>
                <c:pt idx="6274">
                  <c:v>0.752</c:v>
                </c:pt>
                <c:pt idx="6275">
                  <c:v>0.76200000000000001</c:v>
                </c:pt>
                <c:pt idx="6276">
                  <c:v>0.78300000000000003</c:v>
                </c:pt>
                <c:pt idx="6277">
                  <c:v>0.745</c:v>
                </c:pt>
                <c:pt idx="6278">
                  <c:v>0.71399999999999997</c:v>
                </c:pt>
                <c:pt idx="6279">
                  <c:v>0.72199999999999998</c:v>
                </c:pt>
                <c:pt idx="6280">
                  <c:v>0.75800000000000001</c:v>
                </c:pt>
                <c:pt idx="6281">
                  <c:v>0.752</c:v>
                </c:pt>
                <c:pt idx="6282">
                  <c:v>0.76200000000000001</c:v>
                </c:pt>
                <c:pt idx="6283">
                  <c:v>0.752</c:v>
                </c:pt>
                <c:pt idx="6284">
                  <c:v>0.70299999999999996</c:v>
                </c:pt>
                <c:pt idx="6285">
                  <c:v>0.70699999999999996</c:v>
                </c:pt>
                <c:pt idx="6286">
                  <c:v>0.753</c:v>
                </c:pt>
                <c:pt idx="6287">
                  <c:v>0.72199999999999998</c:v>
                </c:pt>
                <c:pt idx="6288">
                  <c:v>0.74299999999999999</c:v>
                </c:pt>
                <c:pt idx="6289">
                  <c:v>0.70699999999999996</c:v>
                </c:pt>
                <c:pt idx="6290">
                  <c:v>0.74199999999999999</c:v>
                </c:pt>
                <c:pt idx="6291">
                  <c:v>0.72299999999999998</c:v>
                </c:pt>
                <c:pt idx="6292">
                  <c:v>0.72899999999999998</c:v>
                </c:pt>
                <c:pt idx="6293">
                  <c:v>0.69699999999999995</c:v>
                </c:pt>
                <c:pt idx="6294">
                  <c:v>0.72899999999999998</c:v>
                </c:pt>
                <c:pt idx="6295">
                  <c:v>0.71399999999999997</c:v>
                </c:pt>
                <c:pt idx="6296">
                  <c:v>0.70799999999999996</c:v>
                </c:pt>
                <c:pt idx="6297">
                  <c:v>0.73099999999999998</c:v>
                </c:pt>
                <c:pt idx="6298">
                  <c:v>0.71599999999999997</c:v>
                </c:pt>
                <c:pt idx="6299">
                  <c:v>0.70499999999999996</c:v>
                </c:pt>
                <c:pt idx="6300">
                  <c:v>0.72</c:v>
                </c:pt>
                <c:pt idx="6301">
                  <c:v>0.72199999999999998</c:v>
                </c:pt>
                <c:pt idx="6302">
                  <c:v>0.69799999999999995</c:v>
                </c:pt>
                <c:pt idx="6303">
                  <c:v>0.71799999999999997</c:v>
                </c:pt>
                <c:pt idx="6304">
                  <c:v>0.71699999999999997</c:v>
                </c:pt>
                <c:pt idx="6305">
                  <c:v>0.70399999999999996</c:v>
                </c:pt>
                <c:pt idx="6306">
                  <c:v>0.70399999999999996</c:v>
                </c:pt>
                <c:pt idx="6307">
                  <c:v>0.69799999999999995</c:v>
                </c:pt>
                <c:pt idx="6308">
                  <c:v>0.7</c:v>
                </c:pt>
                <c:pt idx="6309">
                  <c:v>0.75</c:v>
                </c:pt>
                <c:pt idx="6310">
                  <c:v>0.71899999999999997</c:v>
                </c:pt>
                <c:pt idx="6311">
                  <c:v>0.75</c:v>
                </c:pt>
                <c:pt idx="6312">
                  <c:v>0.71899999999999997</c:v>
                </c:pt>
                <c:pt idx="6313">
                  <c:v>0.72799999999999998</c:v>
                </c:pt>
                <c:pt idx="6314">
                  <c:v>0.73699999999999999</c:v>
                </c:pt>
                <c:pt idx="6315">
                  <c:v>0.74299999999999999</c:v>
                </c:pt>
                <c:pt idx="6316">
                  <c:v>0.69699999999999995</c:v>
                </c:pt>
                <c:pt idx="6317">
                  <c:v>0.74</c:v>
                </c:pt>
                <c:pt idx="6318">
                  <c:v>0.72399999999999998</c:v>
                </c:pt>
                <c:pt idx="6319">
                  <c:v>0.72399999999999998</c:v>
                </c:pt>
                <c:pt idx="6320">
                  <c:v>0.752</c:v>
                </c:pt>
                <c:pt idx="6321">
                  <c:v>0.73699999999999999</c:v>
                </c:pt>
                <c:pt idx="6322">
                  <c:v>0.72199999999999998</c:v>
                </c:pt>
                <c:pt idx="6323">
                  <c:v>0.74299999999999999</c:v>
                </c:pt>
                <c:pt idx="6324">
                  <c:v>0.753</c:v>
                </c:pt>
                <c:pt idx="6325">
                  <c:v>0.751</c:v>
                </c:pt>
                <c:pt idx="6326">
                  <c:v>0.752</c:v>
                </c:pt>
                <c:pt idx="6327">
                  <c:v>0.74099999999999999</c:v>
                </c:pt>
                <c:pt idx="6328">
                  <c:v>0.71299999999999997</c:v>
                </c:pt>
                <c:pt idx="6329">
                  <c:v>0.72499999999999998</c:v>
                </c:pt>
                <c:pt idx="6330">
                  <c:v>0.73699999999999999</c:v>
                </c:pt>
                <c:pt idx="6331">
                  <c:v>0.72699999999999998</c:v>
                </c:pt>
                <c:pt idx="6332">
                  <c:v>0.72599999999999998</c:v>
                </c:pt>
                <c:pt idx="6333">
                  <c:v>0.74199999999999999</c:v>
                </c:pt>
                <c:pt idx="6334">
                  <c:v>0.74399999999999999</c:v>
                </c:pt>
                <c:pt idx="6335">
                  <c:v>0.71599999999999997</c:v>
                </c:pt>
                <c:pt idx="6336">
                  <c:v>0.73099999999999998</c:v>
                </c:pt>
                <c:pt idx="6337">
                  <c:v>0.74099999999999999</c:v>
                </c:pt>
                <c:pt idx="6338">
                  <c:v>0.70599999999999996</c:v>
                </c:pt>
                <c:pt idx="6339">
                  <c:v>0.73599999999999999</c:v>
                </c:pt>
                <c:pt idx="6340">
                  <c:v>0.69899999999999995</c:v>
                </c:pt>
                <c:pt idx="6341">
                  <c:v>0.75800000000000001</c:v>
                </c:pt>
                <c:pt idx="6342">
                  <c:v>0.748</c:v>
                </c:pt>
                <c:pt idx="6343">
                  <c:v>0.76200000000000001</c:v>
                </c:pt>
                <c:pt idx="6344">
                  <c:v>0.75900000000000001</c:v>
                </c:pt>
                <c:pt idx="6345">
                  <c:v>0.72399999999999998</c:v>
                </c:pt>
                <c:pt idx="6346">
                  <c:v>0.76700000000000002</c:v>
                </c:pt>
                <c:pt idx="6347">
                  <c:v>0.72</c:v>
                </c:pt>
                <c:pt idx="6348">
                  <c:v>0.70599999999999996</c:v>
                </c:pt>
                <c:pt idx="6349">
                  <c:v>0.72699999999999998</c:v>
                </c:pt>
                <c:pt idx="6350">
                  <c:v>0.77500000000000002</c:v>
                </c:pt>
                <c:pt idx="6351">
                  <c:v>0.76100000000000001</c:v>
                </c:pt>
                <c:pt idx="6352">
                  <c:v>0.73499999999999999</c:v>
                </c:pt>
                <c:pt idx="6353">
                  <c:v>0.73399999999999999</c:v>
                </c:pt>
                <c:pt idx="6354">
                  <c:v>0.72899999999999998</c:v>
                </c:pt>
                <c:pt idx="6355">
                  <c:v>0.73899999999999999</c:v>
                </c:pt>
                <c:pt idx="6356">
                  <c:v>0.73199999999999998</c:v>
                </c:pt>
                <c:pt idx="6357">
                  <c:v>0.70199999999999996</c:v>
                </c:pt>
                <c:pt idx="6358">
                  <c:v>0.753</c:v>
                </c:pt>
                <c:pt idx="6359">
                  <c:v>0.72699999999999998</c:v>
                </c:pt>
                <c:pt idx="6360">
                  <c:v>0.70899999999999996</c:v>
                </c:pt>
                <c:pt idx="6361">
                  <c:v>0.72299999999999998</c:v>
                </c:pt>
                <c:pt idx="6362">
                  <c:v>0.71899999999999997</c:v>
                </c:pt>
                <c:pt idx="6363">
                  <c:v>0.70599999999999996</c:v>
                </c:pt>
                <c:pt idx="6364">
                  <c:v>0.71</c:v>
                </c:pt>
                <c:pt idx="6365">
                  <c:v>0.72299999999999998</c:v>
                </c:pt>
                <c:pt idx="6366">
                  <c:v>0.73599999999999999</c:v>
                </c:pt>
                <c:pt idx="6367">
                  <c:v>0.745</c:v>
                </c:pt>
                <c:pt idx="6368">
                  <c:v>0.71</c:v>
                </c:pt>
                <c:pt idx="6369">
                  <c:v>0.77600000000000002</c:v>
                </c:pt>
                <c:pt idx="6370">
                  <c:v>0.745</c:v>
                </c:pt>
                <c:pt idx="6371">
                  <c:v>0.74199999999999999</c:v>
                </c:pt>
                <c:pt idx="6372">
                  <c:v>0.75700000000000001</c:v>
                </c:pt>
                <c:pt idx="6373">
                  <c:v>0.753</c:v>
                </c:pt>
                <c:pt idx="6374">
                  <c:v>0.754</c:v>
                </c:pt>
                <c:pt idx="6375">
                  <c:v>0.75800000000000001</c:v>
                </c:pt>
                <c:pt idx="6376">
                  <c:v>0.76100000000000001</c:v>
                </c:pt>
                <c:pt idx="6377">
                  <c:v>0.74099999999999999</c:v>
                </c:pt>
                <c:pt idx="6378">
                  <c:v>0.76200000000000001</c:v>
                </c:pt>
                <c:pt idx="6379">
                  <c:v>0.76300000000000001</c:v>
                </c:pt>
                <c:pt idx="6380">
                  <c:v>0.73099999999999998</c:v>
                </c:pt>
                <c:pt idx="6381">
                  <c:v>0.751</c:v>
                </c:pt>
                <c:pt idx="6382">
                  <c:v>0.75700000000000001</c:v>
                </c:pt>
                <c:pt idx="6383">
                  <c:v>0.755</c:v>
                </c:pt>
                <c:pt idx="6384">
                  <c:v>0.73399999999999999</c:v>
                </c:pt>
                <c:pt idx="6385">
                  <c:v>0.70799999999999996</c:v>
                </c:pt>
                <c:pt idx="6386">
                  <c:v>0.72</c:v>
                </c:pt>
                <c:pt idx="6387">
                  <c:v>0.72499999999999998</c:v>
                </c:pt>
                <c:pt idx="6388">
                  <c:v>0.73199999999999998</c:v>
                </c:pt>
                <c:pt idx="6389">
                  <c:v>0.75900000000000001</c:v>
                </c:pt>
                <c:pt idx="6390">
                  <c:v>0.73799999999999999</c:v>
                </c:pt>
                <c:pt idx="6391">
                  <c:v>0.71899999999999997</c:v>
                </c:pt>
                <c:pt idx="6392">
                  <c:v>0.75700000000000001</c:v>
                </c:pt>
                <c:pt idx="6393">
                  <c:v>0.71299999999999997</c:v>
                </c:pt>
                <c:pt idx="6394">
                  <c:v>0.71899999999999997</c:v>
                </c:pt>
                <c:pt idx="6395">
                  <c:v>0.7</c:v>
                </c:pt>
                <c:pt idx="6396">
                  <c:v>0.73299999999999998</c:v>
                </c:pt>
                <c:pt idx="6397">
                  <c:v>0.72399999999999998</c:v>
                </c:pt>
                <c:pt idx="6398">
                  <c:v>0.72599999999999998</c:v>
                </c:pt>
                <c:pt idx="6399">
                  <c:v>0.755</c:v>
                </c:pt>
                <c:pt idx="6400">
                  <c:v>0.73399999999999999</c:v>
                </c:pt>
                <c:pt idx="6401">
                  <c:v>0.70699999999999996</c:v>
                </c:pt>
                <c:pt idx="6402">
                  <c:v>0.71</c:v>
                </c:pt>
                <c:pt idx="6403">
                  <c:v>0.76400000000000001</c:v>
                </c:pt>
                <c:pt idx="6404">
                  <c:v>0.71199999999999997</c:v>
                </c:pt>
                <c:pt idx="6405">
                  <c:v>0.73099999999999998</c:v>
                </c:pt>
                <c:pt idx="6406">
                  <c:v>0.72799999999999998</c:v>
                </c:pt>
                <c:pt idx="6407">
                  <c:v>0.71499999999999997</c:v>
                </c:pt>
                <c:pt idx="6408">
                  <c:v>0.76700000000000002</c:v>
                </c:pt>
                <c:pt idx="6409">
                  <c:v>0.753</c:v>
                </c:pt>
                <c:pt idx="6410">
                  <c:v>0.73899999999999999</c:v>
                </c:pt>
                <c:pt idx="6411">
                  <c:v>0.77300000000000002</c:v>
                </c:pt>
                <c:pt idx="6412">
                  <c:v>0.71499999999999997</c:v>
                </c:pt>
                <c:pt idx="6413">
                  <c:v>0.73099999999999998</c:v>
                </c:pt>
                <c:pt idx="6414">
                  <c:v>0.878</c:v>
                </c:pt>
                <c:pt idx="6415">
                  <c:v>0.73</c:v>
                </c:pt>
                <c:pt idx="6416">
                  <c:v>0.77</c:v>
                </c:pt>
                <c:pt idx="6417">
                  <c:v>0.72699999999999998</c:v>
                </c:pt>
                <c:pt idx="6418">
                  <c:v>0.748</c:v>
                </c:pt>
                <c:pt idx="6419">
                  <c:v>0.749</c:v>
                </c:pt>
                <c:pt idx="6420">
                  <c:v>0.70599999999999996</c:v>
                </c:pt>
                <c:pt idx="6421">
                  <c:v>0.78900000000000003</c:v>
                </c:pt>
                <c:pt idx="6422">
                  <c:v>0.70099999999999996</c:v>
                </c:pt>
                <c:pt idx="6423">
                  <c:v>0.77900000000000003</c:v>
                </c:pt>
                <c:pt idx="6424">
                  <c:v>0.74199999999999999</c:v>
                </c:pt>
                <c:pt idx="6425">
                  <c:v>0.753</c:v>
                </c:pt>
                <c:pt idx="6426">
                  <c:v>0.71299999999999997</c:v>
                </c:pt>
                <c:pt idx="6427">
                  <c:v>0.77</c:v>
                </c:pt>
                <c:pt idx="6428">
                  <c:v>0.79900000000000004</c:v>
                </c:pt>
                <c:pt idx="6429">
                  <c:v>0.74099999999999999</c:v>
                </c:pt>
                <c:pt idx="6430">
                  <c:v>0.73</c:v>
                </c:pt>
                <c:pt idx="6431">
                  <c:v>0.72299999999999998</c:v>
                </c:pt>
                <c:pt idx="6432">
                  <c:v>0.71399999999999997</c:v>
                </c:pt>
                <c:pt idx="6433">
                  <c:v>0.75600000000000001</c:v>
                </c:pt>
                <c:pt idx="6434">
                  <c:v>0.70299999999999996</c:v>
                </c:pt>
                <c:pt idx="6435">
                  <c:v>0.69299999999999995</c:v>
                </c:pt>
                <c:pt idx="6436">
                  <c:v>0.71399999999999997</c:v>
                </c:pt>
                <c:pt idx="6437">
                  <c:v>0.68500000000000005</c:v>
                </c:pt>
                <c:pt idx="6438">
                  <c:v>0.69399999999999995</c:v>
                </c:pt>
                <c:pt idx="6439">
                  <c:v>0.76900000000000002</c:v>
                </c:pt>
                <c:pt idx="6440">
                  <c:v>0.78900000000000003</c:v>
                </c:pt>
                <c:pt idx="6441">
                  <c:v>0.76500000000000001</c:v>
                </c:pt>
                <c:pt idx="6442">
                  <c:v>0.73699999999999999</c:v>
                </c:pt>
                <c:pt idx="6443">
                  <c:v>0.75600000000000001</c:v>
                </c:pt>
                <c:pt idx="6444">
                  <c:v>0.69099999999999995</c:v>
                </c:pt>
                <c:pt idx="6445">
                  <c:v>0.73799999999999999</c:v>
                </c:pt>
                <c:pt idx="6446">
                  <c:v>0.69199999999999995</c:v>
                </c:pt>
                <c:pt idx="6447">
                  <c:v>0.70399999999999996</c:v>
                </c:pt>
              </c:numCache>
            </c:numRef>
          </c:yVal>
          <c:smooth val="0"/>
          <c:extLst>
            <c:ext xmlns:c16="http://schemas.microsoft.com/office/drawing/2014/chart" uri="{C3380CC4-5D6E-409C-BE32-E72D297353CC}">
              <c16:uniqueId val="{00000000-0BBF-42D7-8A95-ED4C73644482}"/>
            </c:ext>
          </c:extLst>
        </c:ser>
        <c:dLbls>
          <c:showLegendKey val="0"/>
          <c:showVal val="0"/>
          <c:showCatName val="0"/>
          <c:showSerName val="0"/>
          <c:showPercent val="0"/>
          <c:showBubbleSize val="0"/>
        </c:dLbls>
        <c:axId val="593287472"/>
        <c:axId val="593285504"/>
      </c:scatterChart>
      <c:valAx>
        <c:axId val="593287472"/>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b="0" i="0" baseline="0" dirty="0">
                    <a:effectLst/>
                  </a:rPr>
                  <a:t>Problem size</a:t>
                </a:r>
                <a:endParaRPr lang="en-US" sz="1800" dirty="0">
                  <a:effectLst/>
                </a:endParaRPr>
              </a:p>
            </c:rich>
          </c:tx>
          <c:layout>
            <c:manualLayout>
              <c:xMode val="edge"/>
              <c:yMode val="edge"/>
              <c:x val="0.35043277894001873"/>
              <c:y val="0.79742831788842439"/>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93285504"/>
        <c:crosses val="autoZero"/>
        <c:crossBetween val="midCat"/>
      </c:valAx>
      <c:valAx>
        <c:axId val="593285504"/>
        <c:scaling>
          <c:orientation val="minMax"/>
          <c:max val="0.9"/>
          <c:min val="0.60000000000000009"/>
        </c:scaling>
        <c:delete val="0"/>
        <c:axPos val="l"/>
        <c:majorGridlines>
          <c:spPr>
            <a:ln w="9525" cap="flat" cmpd="sng" algn="ctr">
              <a:no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1200" baseline="0">
                    <a:solidFill>
                      <a:prstClr val="black">
                        <a:lumMod val="65000"/>
                        <a:lumOff val="35000"/>
                      </a:prstClr>
                    </a:solidFill>
                    <a:latin typeface="+mn-lt"/>
                    <a:ea typeface="+mn-ea"/>
                    <a:cs typeface="+mn-cs"/>
                  </a:defRPr>
                </a:pPr>
                <a:r>
                  <a:rPr lang="en-US" sz="1800" b="0" i="0" baseline="0" dirty="0">
                    <a:effectLst/>
                  </a:rPr>
                  <a:t>Time in </a:t>
                </a:r>
                <a:r>
                  <a:rPr lang="en-US" sz="1800" b="0" i="0" baseline="0" dirty="0" err="1">
                    <a:effectLst/>
                  </a:rPr>
                  <a:t>ms</a:t>
                </a:r>
                <a:endParaRPr lang="en-US" sz="1800" dirty="0">
                  <a:effectLst/>
                </a:endParaRPr>
              </a:p>
            </c:rich>
          </c:tx>
          <c:layout>
            <c:manualLayout>
              <c:xMode val="edge"/>
              <c:yMode val="edge"/>
              <c:x val="3.2101448114096466E-2"/>
              <c:y val="0.30103092181999391"/>
            </c:manualLayout>
          </c:layout>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1200" baseline="0">
                  <a:solidFill>
                    <a:prstClr val="black">
                      <a:lumMod val="65000"/>
                      <a:lumOff val="35000"/>
                    </a:prst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93287472"/>
        <c:crosses val="autoZero"/>
        <c:crossBetween val="midCat"/>
        <c:majorUnit val="0.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33376493420964"/>
          <c:y val="4.7795125157769777E-2"/>
          <c:w val="0.73156368848519471"/>
          <c:h val="0.74031637300942765"/>
        </c:manualLayout>
      </c:layout>
      <c:scatterChart>
        <c:scatterStyle val="smoothMarker"/>
        <c:varyColors val="0"/>
        <c:ser>
          <c:idx val="0"/>
          <c:order val="0"/>
          <c:spPr>
            <a:ln w="19050" cap="rnd">
              <a:solidFill>
                <a:schemeClr val="tx1"/>
              </a:solidFill>
              <a:round/>
            </a:ln>
            <a:effectLst/>
          </c:spPr>
          <c:marker>
            <c:symbol val="circle"/>
            <c:size val="5"/>
            <c:spPr>
              <a:solidFill>
                <a:schemeClr val="tx1"/>
              </a:solidFill>
              <a:ln w="9525">
                <a:solidFill>
                  <a:schemeClr val="tx1"/>
                </a:solidFill>
              </a:ln>
              <a:effectLst/>
            </c:spPr>
          </c:marker>
          <c:dLbls>
            <c:dLbl>
              <c:idx val="66"/>
              <c:layout>
                <c:manualLayout>
                  <c:x val="-0.11642701103730876"/>
                  <c:y val="-6.703756008758574E-2"/>
                </c:manualLayout>
              </c:layout>
              <c:tx>
                <c:rich>
                  <a:bodyPr rot="0" spcFirstLastPara="1" vertOverflow="ellipsis" vert="horz" wrap="square" lIns="38100" tIns="19050" rIns="38100" bIns="19050" anchor="ctr" anchorCtr="1">
                    <a:spAutoFit/>
                  </a:bodyPr>
                  <a:lstStyle/>
                  <a:p>
                    <a:pPr>
                      <a:lnSpc>
                        <a:spcPts val="1200"/>
                      </a:lnSpc>
                      <a:defRPr sz="900" b="0" i="0" u="none" strike="noStrike" kern="1200" baseline="0">
                        <a:solidFill>
                          <a:schemeClr val="tx1">
                            <a:lumMod val="75000"/>
                            <a:lumOff val="25000"/>
                          </a:schemeClr>
                        </a:solidFill>
                        <a:latin typeface="+mn-lt"/>
                        <a:ea typeface="+mn-ea"/>
                        <a:cs typeface="+mn-cs"/>
                      </a:defRPr>
                    </a:pPr>
                    <a:fld id="{5647CB6B-E8E9-4287-B829-5B45C80314E9}" type="YVALUE">
                      <a:rPr lang="en-US" sz="1400" smtClean="0"/>
                      <a:pPr>
                        <a:lnSpc>
                          <a:spcPts val="1200"/>
                        </a:lnSpc>
                        <a:defRPr sz="900" b="0" i="0" u="none" strike="noStrike" kern="1200" baseline="0">
                          <a:solidFill>
                            <a:schemeClr val="tx1">
                              <a:lumMod val="75000"/>
                              <a:lumOff val="25000"/>
                            </a:schemeClr>
                          </a:solidFill>
                          <a:latin typeface="+mn-lt"/>
                          <a:ea typeface="+mn-ea"/>
                          <a:cs typeface="+mn-cs"/>
                        </a:defRPr>
                      </a:pPr>
                      <a:t>[Y VALUE]</a:t>
                    </a:fld>
                    <a:endParaRPr lang="en-US" sz="1400" dirty="0"/>
                  </a:p>
                  <a:p>
                    <a:pPr>
                      <a:lnSpc>
                        <a:spcPts val="1200"/>
                      </a:lnSpc>
                      <a:defRPr sz="900" b="0" i="0" u="none" strike="noStrike" kern="1200" baseline="0">
                        <a:solidFill>
                          <a:schemeClr val="tx1">
                            <a:lumMod val="75000"/>
                            <a:lumOff val="25000"/>
                          </a:schemeClr>
                        </a:solidFill>
                        <a:latin typeface="+mn-lt"/>
                        <a:ea typeface="+mn-ea"/>
                        <a:cs typeface="+mn-cs"/>
                      </a:defRPr>
                    </a:pPr>
                    <a:r>
                      <a:rPr lang="en-US" sz="1400" dirty="0"/>
                      <a:t>1%</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471-43BA-91E5-59E0DA440DCB}"/>
                </c:ext>
              </c:extLst>
            </c:dLbl>
            <c:dLbl>
              <c:idx val="67"/>
              <c:layout>
                <c:manualLayout>
                  <c:x val="-2.78122548376337E-2"/>
                  <c:y val="7.0677258190146017E-2"/>
                </c:manualLayout>
              </c:layout>
              <c:tx>
                <c:rich>
                  <a:bodyPr/>
                  <a:lstStyle/>
                  <a:p>
                    <a:r>
                      <a:rPr lang="en-US" sz="1400"/>
                      <a:t>401.40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471-43BA-91E5-59E0DA440DCB}"/>
                </c:ext>
              </c:extLst>
            </c:dLbl>
            <c:dLbl>
              <c:idx val="68"/>
              <c:layout>
                <c:manualLayout>
                  <c:x val="1.9208744366469098E-3"/>
                  <c:y val="-2.5930522767623316E-3"/>
                </c:manualLayout>
              </c:layout>
              <c:tx>
                <c:rich>
                  <a:bodyPr rot="0" spcFirstLastPara="1" vertOverflow="ellipsis" vert="horz" wrap="square" lIns="38100" tIns="19050" rIns="38100" bIns="19050" anchor="ctr" anchorCtr="1">
                    <a:spAutoFit/>
                  </a:bodyPr>
                  <a:lstStyle/>
                  <a:p>
                    <a:pPr>
                      <a:lnSpc>
                        <a:spcPts val="1200"/>
                      </a:lnSpc>
                      <a:defRPr sz="900" b="0" i="0" u="none" strike="noStrike" kern="1200" baseline="0">
                        <a:solidFill>
                          <a:schemeClr val="tx1">
                            <a:lumMod val="75000"/>
                            <a:lumOff val="25000"/>
                          </a:schemeClr>
                        </a:solidFill>
                        <a:latin typeface="+mn-lt"/>
                        <a:ea typeface="+mn-ea"/>
                        <a:cs typeface="+mn-cs"/>
                      </a:defRPr>
                    </a:pPr>
                    <a:r>
                      <a:rPr lang="en-US" sz="1400" dirty="0"/>
                      <a:t>399.72</a:t>
                    </a:r>
                  </a:p>
                  <a:p>
                    <a:pPr>
                      <a:lnSpc>
                        <a:spcPts val="1200"/>
                      </a:lnSpc>
                      <a:defRPr sz="900" b="0" i="0" u="none" strike="noStrike" kern="1200" baseline="0">
                        <a:solidFill>
                          <a:schemeClr val="tx1">
                            <a:lumMod val="75000"/>
                            <a:lumOff val="25000"/>
                          </a:schemeClr>
                        </a:solidFill>
                        <a:latin typeface="+mn-lt"/>
                        <a:ea typeface="+mn-ea"/>
                        <a:cs typeface="+mn-cs"/>
                      </a:defRPr>
                    </a:pPr>
                    <a:r>
                      <a:rPr lang="en-US" sz="1400"/>
                      <a:t>0%</a:t>
                    </a:r>
                    <a:endParaRPr lang="en-US" sz="1400"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471-43BA-91E5-59E0DA440DC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Sheet10!$B$8:$BR$8</c:f>
              <c:numCache>
                <c:formatCode>General</c:formatCode>
                <c:ptCount val="69"/>
                <c:pt idx="0">
                  <c:v>1</c:v>
                </c:pt>
                <c:pt idx="1">
                  <c:v>3</c:v>
                </c:pt>
                <c:pt idx="2">
                  <c:v>10</c:v>
                </c:pt>
                <c:pt idx="3">
                  <c:v>11</c:v>
                </c:pt>
                <c:pt idx="4">
                  <c:v>13</c:v>
                </c:pt>
                <c:pt idx="5">
                  <c:v>14</c:v>
                </c:pt>
                <c:pt idx="6">
                  <c:v>20</c:v>
                </c:pt>
                <c:pt idx="7">
                  <c:v>21</c:v>
                </c:pt>
                <c:pt idx="8">
                  <c:v>24</c:v>
                </c:pt>
                <c:pt idx="9">
                  <c:v>31</c:v>
                </c:pt>
                <c:pt idx="10">
                  <c:v>32</c:v>
                </c:pt>
                <c:pt idx="11">
                  <c:v>33</c:v>
                </c:pt>
                <c:pt idx="12">
                  <c:v>36</c:v>
                </c:pt>
                <c:pt idx="13">
                  <c:v>39</c:v>
                </c:pt>
                <c:pt idx="14">
                  <c:v>47</c:v>
                </c:pt>
                <c:pt idx="15">
                  <c:v>52</c:v>
                </c:pt>
                <c:pt idx="16">
                  <c:v>56</c:v>
                </c:pt>
                <c:pt idx="17">
                  <c:v>57</c:v>
                </c:pt>
                <c:pt idx="18">
                  <c:v>61</c:v>
                </c:pt>
                <c:pt idx="19">
                  <c:v>62</c:v>
                </c:pt>
                <c:pt idx="20">
                  <c:v>63</c:v>
                </c:pt>
                <c:pt idx="21">
                  <c:v>64</c:v>
                </c:pt>
                <c:pt idx="22">
                  <c:v>68</c:v>
                </c:pt>
                <c:pt idx="23">
                  <c:v>90</c:v>
                </c:pt>
                <c:pt idx="24">
                  <c:v>98</c:v>
                </c:pt>
                <c:pt idx="25">
                  <c:v>107</c:v>
                </c:pt>
                <c:pt idx="26">
                  <c:v>113</c:v>
                </c:pt>
                <c:pt idx="27">
                  <c:v>116</c:v>
                </c:pt>
                <c:pt idx="28">
                  <c:v>140</c:v>
                </c:pt>
                <c:pt idx="29">
                  <c:v>143</c:v>
                </c:pt>
                <c:pt idx="30">
                  <c:v>151</c:v>
                </c:pt>
                <c:pt idx="31">
                  <c:v>152</c:v>
                </c:pt>
                <c:pt idx="32">
                  <c:v>155</c:v>
                </c:pt>
                <c:pt idx="33">
                  <c:v>166</c:v>
                </c:pt>
                <c:pt idx="34">
                  <c:v>172</c:v>
                </c:pt>
                <c:pt idx="35">
                  <c:v>173</c:v>
                </c:pt>
                <c:pt idx="36">
                  <c:v>184</c:v>
                </c:pt>
                <c:pt idx="37">
                  <c:v>185</c:v>
                </c:pt>
                <c:pt idx="38">
                  <c:v>197</c:v>
                </c:pt>
                <c:pt idx="39">
                  <c:v>198</c:v>
                </c:pt>
                <c:pt idx="40">
                  <c:v>221</c:v>
                </c:pt>
                <c:pt idx="41">
                  <c:v>222</c:v>
                </c:pt>
                <c:pt idx="42">
                  <c:v>263</c:v>
                </c:pt>
                <c:pt idx="43">
                  <c:v>295</c:v>
                </c:pt>
                <c:pt idx="44">
                  <c:v>327</c:v>
                </c:pt>
                <c:pt idx="45">
                  <c:v>333</c:v>
                </c:pt>
                <c:pt idx="46">
                  <c:v>361</c:v>
                </c:pt>
                <c:pt idx="47">
                  <c:v>383</c:v>
                </c:pt>
                <c:pt idx="48">
                  <c:v>392</c:v>
                </c:pt>
                <c:pt idx="49">
                  <c:v>445</c:v>
                </c:pt>
                <c:pt idx="50">
                  <c:v>448</c:v>
                </c:pt>
                <c:pt idx="51">
                  <c:v>457</c:v>
                </c:pt>
                <c:pt idx="52">
                  <c:v>459</c:v>
                </c:pt>
                <c:pt idx="53">
                  <c:v>467</c:v>
                </c:pt>
                <c:pt idx="54">
                  <c:v>561</c:v>
                </c:pt>
                <c:pt idx="55">
                  <c:v>578</c:v>
                </c:pt>
                <c:pt idx="56">
                  <c:v>711</c:v>
                </c:pt>
                <c:pt idx="57">
                  <c:v>712</c:v>
                </c:pt>
                <c:pt idx="58">
                  <c:v>864</c:v>
                </c:pt>
                <c:pt idx="59">
                  <c:v>933</c:v>
                </c:pt>
                <c:pt idx="60">
                  <c:v>1026</c:v>
                </c:pt>
                <c:pt idx="61">
                  <c:v>1140</c:v>
                </c:pt>
                <c:pt idx="62">
                  <c:v>2026</c:v>
                </c:pt>
                <c:pt idx="63">
                  <c:v>5978</c:v>
                </c:pt>
                <c:pt idx="64">
                  <c:v>6437</c:v>
                </c:pt>
                <c:pt idx="65">
                  <c:v>6490</c:v>
                </c:pt>
                <c:pt idx="66">
                  <c:v>6513</c:v>
                </c:pt>
                <c:pt idx="67">
                  <c:v>11131</c:v>
                </c:pt>
                <c:pt idx="68">
                  <c:v>22754</c:v>
                </c:pt>
              </c:numCache>
            </c:numRef>
          </c:xVal>
          <c:yVal>
            <c:numRef>
              <c:f>Sheet10!$B$9:$BR$9</c:f>
              <c:numCache>
                <c:formatCode>General</c:formatCode>
                <c:ptCount val="69"/>
                <c:pt idx="0">
                  <c:v>1278.8829999999998</c:v>
                </c:pt>
                <c:pt idx="1">
                  <c:v>1255.57</c:v>
                </c:pt>
                <c:pt idx="2">
                  <c:v>1230.7550000000001</c:v>
                </c:pt>
                <c:pt idx="3">
                  <c:v>1188.011</c:v>
                </c:pt>
                <c:pt idx="4">
                  <c:v>1080.5839999999998</c:v>
                </c:pt>
                <c:pt idx="5">
                  <c:v>1047.798</c:v>
                </c:pt>
                <c:pt idx="6">
                  <c:v>1007.629</c:v>
                </c:pt>
                <c:pt idx="7">
                  <c:v>1006.401</c:v>
                </c:pt>
                <c:pt idx="8">
                  <c:v>956.76499999999999</c:v>
                </c:pt>
                <c:pt idx="9">
                  <c:v>951.654</c:v>
                </c:pt>
                <c:pt idx="10">
                  <c:v>926.596</c:v>
                </c:pt>
                <c:pt idx="11">
                  <c:v>897.91199999999981</c:v>
                </c:pt>
                <c:pt idx="12">
                  <c:v>881.7</c:v>
                </c:pt>
                <c:pt idx="13">
                  <c:v>879.10599999999999</c:v>
                </c:pt>
                <c:pt idx="14">
                  <c:v>816.08199999999999</c:v>
                </c:pt>
                <c:pt idx="15">
                  <c:v>805.49599999999998</c:v>
                </c:pt>
                <c:pt idx="16">
                  <c:v>805.29000000000019</c:v>
                </c:pt>
                <c:pt idx="17">
                  <c:v>773.24099999999999</c:v>
                </c:pt>
                <c:pt idx="18">
                  <c:v>760.38599999999997</c:v>
                </c:pt>
                <c:pt idx="19">
                  <c:v>755.51499999999999</c:v>
                </c:pt>
                <c:pt idx="20">
                  <c:v>750.77800000000025</c:v>
                </c:pt>
                <c:pt idx="21">
                  <c:v>742.83799999999962</c:v>
                </c:pt>
                <c:pt idx="22">
                  <c:v>742.43699999999978</c:v>
                </c:pt>
                <c:pt idx="23">
                  <c:v>739.16499999999996</c:v>
                </c:pt>
                <c:pt idx="24">
                  <c:v>731.16</c:v>
                </c:pt>
                <c:pt idx="25">
                  <c:v>724.81499999999983</c:v>
                </c:pt>
                <c:pt idx="26">
                  <c:v>699.26</c:v>
                </c:pt>
                <c:pt idx="27">
                  <c:v>691.08500000000004</c:v>
                </c:pt>
                <c:pt idx="28">
                  <c:v>661.47699999999998</c:v>
                </c:pt>
                <c:pt idx="29">
                  <c:v>657.99</c:v>
                </c:pt>
                <c:pt idx="30">
                  <c:v>654.19900000000018</c:v>
                </c:pt>
                <c:pt idx="31">
                  <c:v>648.91300000000001</c:v>
                </c:pt>
                <c:pt idx="32">
                  <c:v>645.84099999999978</c:v>
                </c:pt>
                <c:pt idx="33">
                  <c:v>627.31899999999996</c:v>
                </c:pt>
                <c:pt idx="34">
                  <c:v>609.05199999999979</c:v>
                </c:pt>
                <c:pt idx="35">
                  <c:v>601.39400000000001</c:v>
                </c:pt>
                <c:pt idx="36">
                  <c:v>582.36300000000006</c:v>
                </c:pt>
                <c:pt idx="37">
                  <c:v>574.44499999999982</c:v>
                </c:pt>
                <c:pt idx="38">
                  <c:v>572.3689999999998</c:v>
                </c:pt>
                <c:pt idx="39">
                  <c:v>569.86300000000006</c:v>
                </c:pt>
                <c:pt idx="40">
                  <c:v>567.03199999999981</c:v>
                </c:pt>
                <c:pt idx="41">
                  <c:v>565.52199999999982</c:v>
                </c:pt>
                <c:pt idx="42">
                  <c:v>562.78099999999995</c:v>
                </c:pt>
                <c:pt idx="43">
                  <c:v>562.25099999999998</c:v>
                </c:pt>
                <c:pt idx="44">
                  <c:v>554.22400000000005</c:v>
                </c:pt>
                <c:pt idx="45">
                  <c:v>553.09</c:v>
                </c:pt>
                <c:pt idx="46">
                  <c:v>541.38900000000001</c:v>
                </c:pt>
                <c:pt idx="47">
                  <c:v>514.87400000000002</c:v>
                </c:pt>
                <c:pt idx="48">
                  <c:v>493.03500000000003</c:v>
                </c:pt>
                <c:pt idx="49">
                  <c:v>481.57499999999999</c:v>
                </c:pt>
                <c:pt idx="50">
                  <c:v>479.01499999999999</c:v>
                </c:pt>
                <c:pt idx="51">
                  <c:v>461.56</c:v>
                </c:pt>
                <c:pt idx="52">
                  <c:v>459.91899999999976</c:v>
                </c:pt>
                <c:pt idx="53">
                  <c:v>456.33499999999987</c:v>
                </c:pt>
                <c:pt idx="54">
                  <c:v>453.98399999999975</c:v>
                </c:pt>
                <c:pt idx="55">
                  <c:v>451.28099999999989</c:v>
                </c:pt>
                <c:pt idx="56">
                  <c:v>450.28199999999975</c:v>
                </c:pt>
                <c:pt idx="57">
                  <c:v>435.95699999999988</c:v>
                </c:pt>
                <c:pt idx="58">
                  <c:v>429.20299999999986</c:v>
                </c:pt>
                <c:pt idx="59">
                  <c:v>426.04199999999986</c:v>
                </c:pt>
                <c:pt idx="60">
                  <c:v>423.20699999999988</c:v>
                </c:pt>
                <c:pt idx="61">
                  <c:v>420.5329999999999</c:v>
                </c:pt>
                <c:pt idx="62">
                  <c:v>410.44900000000001</c:v>
                </c:pt>
                <c:pt idx="63">
                  <c:v>408.67500000000001</c:v>
                </c:pt>
                <c:pt idx="64">
                  <c:v>406.87099999999987</c:v>
                </c:pt>
                <c:pt idx="65">
                  <c:v>405.76599999999991</c:v>
                </c:pt>
                <c:pt idx="66">
                  <c:v>404.39</c:v>
                </c:pt>
                <c:pt idx="67">
                  <c:v>401.39799999999991</c:v>
                </c:pt>
                <c:pt idx="68">
                  <c:v>399.72199999999975</c:v>
                </c:pt>
              </c:numCache>
            </c:numRef>
          </c:yVal>
          <c:smooth val="1"/>
          <c:extLst>
            <c:ext xmlns:c16="http://schemas.microsoft.com/office/drawing/2014/chart" uri="{C3380CC4-5D6E-409C-BE32-E72D297353CC}">
              <c16:uniqueId val="{00000003-4471-43BA-91E5-59E0DA440DCB}"/>
            </c:ext>
          </c:extLst>
        </c:ser>
        <c:dLbls>
          <c:showLegendKey val="0"/>
          <c:showVal val="0"/>
          <c:showCatName val="0"/>
          <c:showSerName val="0"/>
          <c:showPercent val="0"/>
          <c:showBubbleSize val="0"/>
        </c:dLbls>
        <c:axId val="51455488"/>
        <c:axId val="51457408"/>
      </c:scatterChart>
      <c:valAx>
        <c:axId val="51455488"/>
        <c:scaling>
          <c:logBase val="10"/>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dirty="0"/>
                  <a:t>Iterations (Log scale)</a:t>
                </a:r>
              </a:p>
            </c:rich>
          </c:tx>
          <c:layout>
            <c:manualLayout>
              <c:xMode val="edge"/>
              <c:yMode val="edge"/>
              <c:x val="0.31872783508756675"/>
              <c:y val="0.89717147492417293"/>
            </c:manualLayout>
          </c:layout>
          <c:overlay val="0"/>
          <c:spPr>
            <a:noFill/>
            <a:ln>
              <a:noFill/>
            </a:ln>
            <a:effectLst/>
          </c:spPr>
        </c:title>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1457408"/>
        <c:crosses val="autoZero"/>
        <c:crossBetween val="midCat"/>
      </c:valAx>
      <c:valAx>
        <c:axId val="51457408"/>
        <c:scaling>
          <c:orientation val="minMax"/>
          <c:max val="1400"/>
          <c:min val="20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dirty="0"/>
                  <a:t>Path</a:t>
                </a:r>
                <a:r>
                  <a:rPr lang="en-US" sz="1800" baseline="0" dirty="0"/>
                  <a:t> length (unit)</a:t>
                </a:r>
                <a:endParaRPr lang="en-US" sz="1800" dirty="0"/>
              </a:p>
            </c:rich>
          </c:tx>
          <c:layout>
            <c:manualLayout>
              <c:xMode val="edge"/>
              <c:yMode val="edge"/>
              <c:x val="2.5798546262075042E-3"/>
              <c:y val="0.2176930269135354"/>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1455488"/>
        <c:crosses val="autoZero"/>
        <c:crossBetween val="midCat"/>
        <c:majorUnit val="500"/>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114814072366442"/>
          <c:y val="4.7386463055754391E-2"/>
          <c:w val="0.74428477164144202"/>
          <c:h val="0.72706572508801037"/>
        </c:manualLayout>
      </c:layout>
      <c:scatterChart>
        <c:scatterStyle val="smoothMarker"/>
        <c:varyColors val="0"/>
        <c:ser>
          <c:idx val="0"/>
          <c:order val="0"/>
          <c:spPr>
            <a:ln w="19050" cap="rnd">
              <a:solidFill>
                <a:schemeClr val="tx1"/>
              </a:solidFill>
              <a:round/>
            </a:ln>
            <a:effectLst/>
          </c:spPr>
          <c:marker>
            <c:symbol val="circle"/>
            <c:size val="5"/>
            <c:spPr>
              <a:solidFill>
                <a:schemeClr val="tx1"/>
              </a:solidFill>
              <a:ln w="9525">
                <a:solidFill>
                  <a:schemeClr val="tx1"/>
                </a:solidFill>
              </a:ln>
              <a:effectLst/>
            </c:spPr>
          </c:marker>
          <c:dLbls>
            <c:dLbl>
              <c:idx val="5"/>
              <c:layout>
                <c:manualLayout>
                  <c:x val="-1.6692559553640039E-2"/>
                  <c:y val="-6.762301264066129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195-461A-9A15-5B513FC9CD9F}"/>
                </c:ext>
              </c:extLst>
            </c:dLbl>
            <c:dLbl>
              <c:idx val="6"/>
              <c:layout>
                <c:manualLayout>
                  <c:x val="-6.8465075773710476E-3"/>
                  <c:y val="-1.70832339139426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195-461A-9A15-5B513FC9CD9F}"/>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Sheet2!$A$2:$A$8</c:f>
              <c:numCache>
                <c:formatCode>General</c:formatCode>
                <c:ptCount val="7"/>
                <c:pt idx="0">
                  <c:v>25</c:v>
                </c:pt>
                <c:pt idx="1">
                  <c:v>20</c:v>
                </c:pt>
                <c:pt idx="2">
                  <c:v>15</c:v>
                </c:pt>
                <c:pt idx="3">
                  <c:v>10</c:v>
                </c:pt>
                <c:pt idx="4">
                  <c:v>5</c:v>
                </c:pt>
                <c:pt idx="5">
                  <c:v>2</c:v>
                </c:pt>
                <c:pt idx="6">
                  <c:v>1</c:v>
                </c:pt>
              </c:numCache>
            </c:numRef>
          </c:xVal>
          <c:yVal>
            <c:numRef>
              <c:f>Sheet2!$B$2:$B$8</c:f>
              <c:numCache>
                <c:formatCode>General</c:formatCode>
                <c:ptCount val="7"/>
                <c:pt idx="0">
                  <c:v>145</c:v>
                </c:pt>
                <c:pt idx="1">
                  <c:v>144</c:v>
                </c:pt>
                <c:pt idx="2">
                  <c:v>144</c:v>
                </c:pt>
                <c:pt idx="3">
                  <c:v>140</c:v>
                </c:pt>
                <c:pt idx="4">
                  <c:v>135</c:v>
                </c:pt>
                <c:pt idx="5">
                  <c:v>121</c:v>
                </c:pt>
                <c:pt idx="6">
                  <c:v>107</c:v>
                </c:pt>
              </c:numCache>
            </c:numRef>
          </c:yVal>
          <c:smooth val="0"/>
          <c:extLst>
            <c:ext xmlns:c16="http://schemas.microsoft.com/office/drawing/2014/chart" uri="{C3380CC4-5D6E-409C-BE32-E72D297353CC}">
              <c16:uniqueId val="{00000002-1195-461A-9A15-5B513FC9CD9F}"/>
            </c:ext>
          </c:extLst>
        </c:ser>
        <c:dLbls>
          <c:dLblPos val="t"/>
          <c:showLegendKey val="0"/>
          <c:showVal val="1"/>
          <c:showCatName val="0"/>
          <c:showSerName val="0"/>
          <c:showPercent val="0"/>
          <c:showBubbleSize val="0"/>
        </c:dLbls>
        <c:axId val="575460160"/>
        <c:axId val="575451632"/>
      </c:scatterChart>
      <c:valAx>
        <c:axId val="575460160"/>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2000" dirty="0"/>
                  <a:t>Repetitions</a:t>
                </a:r>
                <a:endParaRPr lang="en-US" sz="1800" dirty="0"/>
              </a:p>
            </c:rich>
          </c:tx>
          <c:layout>
            <c:manualLayout>
              <c:xMode val="edge"/>
              <c:yMode val="edge"/>
              <c:x val="0.41260895429859046"/>
              <c:y val="0.89075278876029806"/>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75451632"/>
        <c:crosses val="autoZero"/>
        <c:crossBetween val="midCat"/>
      </c:valAx>
      <c:valAx>
        <c:axId val="575451632"/>
        <c:scaling>
          <c:orientation val="minMax"/>
          <c:min val="10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2000" dirty="0"/>
                  <a:t>Games solved</a:t>
                </a:r>
              </a:p>
            </c:rich>
          </c:tx>
          <c:layout>
            <c:manualLayout>
              <c:xMode val="edge"/>
              <c:yMode val="edge"/>
              <c:x val="1.3848982288894092E-3"/>
              <c:y val="8.0488430325519653E-2"/>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75460160"/>
        <c:crosses val="autoZero"/>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6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727878597782606"/>
          <c:y val="4.9008845396488393E-2"/>
          <c:w val="0.65480024096726541"/>
          <c:h val="0.69387122110691279"/>
        </c:manualLayout>
      </c:layout>
      <c:scatterChart>
        <c:scatterStyle val="smoothMarker"/>
        <c:varyColors val="0"/>
        <c:ser>
          <c:idx val="0"/>
          <c:order val="0"/>
          <c:tx>
            <c:v>1 run</c:v>
          </c:tx>
          <c:spPr>
            <a:ln w="38100" cap="rnd">
              <a:solidFill>
                <a:schemeClr val="tx1"/>
              </a:solidFill>
              <a:prstDash val="sysDash"/>
              <a:round/>
            </a:ln>
            <a:effectLst/>
          </c:spPr>
          <c:marker>
            <c:symbol val="diamond"/>
            <c:size val="8"/>
            <c:spPr>
              <a:solidFill>
                <a:schemeClr val="tx1"/>
              </a:solidFill>
              <a:ln w="9525">
                <a:solidFill>
                  <a:schemeClr val="tx1"/>
                </a:solidFill>
                <a:prstDash val="sysDash"/>
              </a:ln>
              <a:effectLst/>
            </c:spPr>
          </c:marker>
          <c:xVal>
            <c:numRef>
              <c:f>rep25Apprx!$AA$1:$AV$1</c:f>
              <c:numCache>
                <c:formatCode>General</c:formatCode>
                <c:ptCount val="22"/>
                <c:pt idx="0">
                  <c:v>3</c:v>
                </c:pt>
                <c:pt idx="1">
                  <c:v>5</c:v>
                </c:pt>
                <c:pt idx="2">
                  <c:v>6</c:v>
                </c:pt>
                <c:pt idx="3">
                  <c:v>7</c:v>
                </c:pt>
                <c:pt idx="4">
                  <c:v>8</c:v>
                </c:pt>
                <c:pt idx="5">
                  <c:v>10</c:v>
                </c:pt>
                <c:pt idx="6">
                  <c:v>20</c:v>
                </c:pt>
                <c:pt idx="7">
                  <c:v>30</c:v>
                </c:pt>
                <c:pt idx="8">
                  <c:v>40</c:v>
                </c:pt>
                <c:pt idx="9">
                  <c:v>50</c:v>
                </c:pt>
                <c:pt idx="10">
                  <c:v>70</c:v>
                </c:pt>
                <c:pt idx="11">
                  <c:v>90</c:v>
                </c:pt>
                <c:pt idx="12">
                  <c:v>100</c:v>
                </c:pt>
                <c:pt idx="13">
                  <c:v>150</c:v>
                </c:pt>
                <c:pt idx="14">
                  <c:v>200</c:v>
                </c:pt>
                <c:pt idx="15">
                  <c:v>300</c:v>
                </c:pt>
                <c:pt idx="16">
                  <c:v>400</c:v>
                </c:pt>
                <c:pt idx="17">
                  <c:v>500</c:v>
                </c:pt>
                <c:pt idx="18">
                  <c:v>700</c:v>
                </c:pt>
                <c:pt idx="19">
                  <c:v>1000</c:v>
                </c:pt>
                <c:pt idx="20">
                  <c:v>5000</c:v>
                </c:pt>
                <c:pt idx="21">
                  <c:v>10000</c:v>
                </c:pt>
              </c:numCache>
            </c:numRef>
          </c:xVal>
          <c:yVal>
            <c:numRef>
              <c:f>rep25Apprx!$AA$9:$AV$9</c:f>
              <c:numCache>
                <c:formatCode>General</c:formatCode>
                <c:ptCount val="22"/>
                <c:pt idx="0">
                  <c:v>1.2735042735042739</c:v>
                </c:pt>
                <c:pt idx="1">
                  <c:v>1.170940170940171</c:v>
                </c:pt>
                <c:pt idx="2">
                  <c:v>1.1225071225071226</c:v>
                </c:pt>
                <c:pt idx="3">
                  <c:v>1.0769230769230771</c:v>
                </c:pt>
                <c:pt idx="4">
                  <c:v>1.0569800569800569</c:v>
                </c:pt>
                <c:pt idx="5">
                  <c:v>1</c:v>
                </c:pt>
                <c:pt idx="6">
                  <c:v>0.73219373219373229</c:v>
                </c:pt>
                <c:pt idx="7">
                  <c:v>0.58689458689458707</c:v>
                </c:pt>
                <c:pt idx="8">
                  <c:v>0.47293447293447299</c:v>
                </c:pt>
                <c:pt idx="9">
                  <c:v>0.40455840455840458</c:v>
                </c:pt>
                <c:pt idx="10">
                  <c:v>0.30199430199430216</c:v>
                </c:pt>
                <c:pt idx="11">
                  <c:v>0.2393162393162393</c:v>
                </c:pt>
                <c:pt idx="12">
                  <c:v>0.21937321937321952</c:v>
                </c:pt>
                <c:pt idx="13">
                  <c:v>0.13390313390313396</c:v>
                </c:pt>
                <c:pt idx="14">
                  <c:v>9.4017094017094044E-2</c:v>
                </c:pt>
                <c:pt idx="15">
                  <c:v>5.1282051282051329E-2</c:v>
                </c:pt>
                <c:pt idx="16">
                  <c:v>4.273504273504284E-2</c:v>
                </c:pt>
                <c:pt idx="17">
                  <c:v>3.7037037037037132E-2</c:v>
                </c:pt>
                <c:pt idx="18">
                  <c:v>2.564102564102573E-2</c:v>
                </c:pt>
                <c:pt idx="19">
                  <c:v>1.9943019943020026E-2</c:v>
                </c:pt>
                <c:pt idx="20">
                  <c:v>1.1396011396011407E-2</c:v>
                </c:pt>
                <c:pt idx="21">
                  <c:v>1.1396011396011407E-2</c:v>
                </c:pt>
              </c:numCache>
            </c:numRef>
          </c:yVal>
          <c:smooth val="0"/>
          <c:extLst>
            <c:ext xmlns:c16="http://schemas.microsoft.com/office/drawing/2014/chart" uri="{C3380CC4-5D6E-409C-BE32-E72D297353CC}">
              <c16:uniqueId val="{00000000-12BD-4C11-938F-40182E172FA5}"/>
            </c:ext>
          </c:extLst>
        </c:ser>
        <c:ser>
          <c:idx val="1"/>
          <c:order val="1"/>
          <c:tx>
            <c:v>5 rep</c:v>
          </c:tx>
          <c:spPr>
            <a:ln w="38100" cap="rnd">
              <a:solidFill>
                <a:schemeClr val="accent1"/>
              </a:solidFill>
              <a:prstDash val="sysDot"/>
              <a:round/>
            </a:ln>
            <a:effectLst/>
          </c:spPr>
          <c:marker>
            <c:symbol val="square"/>
            <c:size val="7"/>
            <c:spPr>
              <a:solidFill>
                <a:schemeClr val="accent1"/>
              </a:solidFill>
              <a:ln w="9525">
                <a:solidFill>
                  <a:schemeClr val="accent1"/>
                </a:solidFill>
              </a:ln>
              <a:effectLst/>
            </c:spPr>
          </c:marker>
          <c:xVal>
            <c:numRef>
              <c:f>rep25Apprx!$AA$1:$AV$1</c:f>
              <c:numCache>
                <c:formatCode>General</c:formatCode>
                <c:ptCount val="22"/>
                <c:pt idx="0">
                  <c:v>3</c:v>
                </c:pt>
                <c:pt idx="1">
                  <c:v>5</c:v>
                </c:pt>
                <c:pt idx="2">
                  <c:v>6</c:v>
                </c:pt>
                <c:pt idx="3">
                  <c:v>7</c:v>
                </c:pt>
                <c:pt idx="4">
                  <c:v>8</c:v>
                </c:pt>
                <c:pt idx="5">
                  <c:v>10</c:v>
                </c:pt>
                <c:pt idx="6">
                  <c:v>20</c:v>
                </c:pt>
                <c:pt idx="7">
                  <c:v>30</c:v>
                </c:pt>
                <c:pt idx="8">
                  <c:v>40</c:v>
                </c:pt>
                <c:pt idx="9">
                  <c:v>50</c:v>
                </c:pt>
                <c:pt idx="10">
                  <c:v>70</c:v>
                </c:pt>
                <c:pt idx="11">
                  <c:v>90</c:v>
                </c:pt>
                <c:pt idx="12">
                  <c:v>100</c:v>
                </c:pt>
                <c:pt idx="13">
                  <c:v>150</c:v>
                </c:pt>
                <c:pt idx="14">
                  <c:v>200</c:v>
                </c:pt>
                <c:pt idx="15">
                  <c:v>300</c:v>
                </c:pt>
                <c:pt idx="16">
                  <c:v>400</c:v>
                </c:pt>
                <c:pt idx="17">
                  <c:v>500</c:v>
                </c:pt>
                <c:pt idx="18">
                  <c:v>700</c:v>
                </c:pt>
                <c:pt idx="19">
                  <c:v>1000</c:v>
                </c:pt>
                <c:pt idx="20">
                  <c:v>5000</c:v>
                </c:pt>
                <c:pt idx="21">
                  <c:v>10000</c:v>
                </c:pt>
              </c:numCache>
            </c:numRef>
          </c:xVal>
          <c:yVal>
            <c:numRef>
              <c:f>rep25Apprx!$AA$10:$AV$10</c:f>
              <c:numCache>
                <c:formatCode>General</c:formatCode>
                <c:ptCount val="22"/>
                <c:pt idx="0">
                  <c:v>1.2877492877492878</c:v>
                </c:pt>
                <c:pt idx="1">
                  <c:v>1.1908831908831912</c:v>
                </c:pt>
                <c:pt idx="2">
                  <c:v>1.1595441595441598</c:v>
                </c:pt>
                <c:pt idx="3">
                  <c:v>1.1253561253561255</c:v>
                </c:pt>
                <c:pt idx="4">
                  <c:v>1.0769230769230771</c:v>
                </c:pt>
                <c:pt idx="5">
                  <c:v>1.0142450142450143</c:v>
                </c:pt>
                <c:pt idx="6">
                  <c:v>0.76638176638176658</c:v>
                </c:pt>
                <c:pt idx="7">
                  <c:v>0.61538461538461542</c:v>
                </c:pt>
                <c:pt idx="8">
                  <c:v>0.48717948717948723</c:v>
                </c:pt>
                <c:pt idx="9">
                  <c:v>0.40455840455840458</c:v>
                </c:pt>
                <c:pt idx="10">
                  <c:v>0.31054131054131051</c:v>
                </c:pt>
                <c:pt idx="11">
                  <c:v>0.24501424501424512</c:v>
                </c:pt>
                <c:pt idx="12">
                  <c:v>0.22222222222222229</c:v>
                </c:pt>
                <c:pt idx="13">
                  <c:v>0.13960113960113968</c:v>
                </c:pt>
                <c:pt idx="14">
                  <c:v>9.6866096866096957E-2</c:v>
                </c:pt>
                <c:pt idx="15">
                  <c:v>5.6980056980057037E-2</c:v>
                </c:pt>
                <c:pt idx="16">
                  <c:v>4.273504273504284E-2</c:v>
                </c:pt>
                <c:pt idx="17">
                  <c:v>3.7037037037037132E-2</c:v>
                </c:pt>
                <c:pt idx="18">
                  <c:v>2.2792022792022814E-2</c:v>
                </c:pt>
                <c:pt idx="19">
                  <c:v>1.709401709401711E-2</c:v>
                </c:pt>
                <c:pt idx="20">
                  <c:v>8.547008547008619E-3</c:v>
                </c:pt>
                <c:pt idx="21">
                  <c:v>8.547008547008619E-3</c:v>
                </c:pt>
              </c:numCache>
            </c:numRef>
          </c:yVal>
          <c:smooth val="0"/>
          <c:extLst>
            <c:ext xmlns:c16="http://schemas.microsoft.com/office/drawing/2014/chart" uri="{C3380CC4-5D6E-409C-BE32-E72D297353CC}">
              <c16:uniqueId val="{00000001-12BD-4C11-938F-40182E172FA5}"/>
            </c:ext>
          </c:extLst>
        </c:ser>
        <c:ser>
          <c:idx val="2"/>
          <c:order val="2"/>
          <c:tx>
            <c:v>10 rep</c:v>
          </c:tx>
          <c:spPr>
            <a:ln w="38100" cap="rnd" cmpd="dbl">
              <a:solidFill>
                <a:srgbClr val="FFC000"/>
              </a:solidFill>
              <a:prstDash val="solid"/>
              <a:round/>
            </a:ln>
            <a:effectLst/>
          </c:spPr>
          <c:marker>
            <c:symbol val="plus"/>
            <c:size val="7"/>
            <c:spPr>
              <a:solidFill>
                <a:srgbClr val="FFC000"/>
              </a:solidFill>
              <a:ln w="9525">
                <a:solidFill>
                  <a:schemeClr val="accent3"/>
                </a:solidFill>
              </a:ln>
              <a:effectLst/>
            </c:spPr>
          </c:marker>
          <c:xVal>
            <c:numRef>
              <c:f>rep25Apprx!$AA$1:$AV$1</c:f>
              <c:numCache>
                <c:formatCode>General</c:formatCode>
                <c:ptCount val="22"/>
                <c:pt idx="0">
                  <c:v>3</c:v>
                </c:pt>
                <c:pt idx="1">
                  <c:v>5</c:v>
                </c:pt>
                <c:pt idx="2">
                  <c:v>6</c:v>
                </c:pt>
                <c:pt idx="3">
                  <c:v>7</c:v>
                </c:pt>
                <c:pt idx="4">
                  <c:v>8</c:v>
                </c:pt>
                <c:pt idx="5">
                  <c:v>10</c:v>
                </c:pt>
                <c:pt idx="6">
                  <c:v>20</c:v>
                </c:pt>
                <c:pt idx="7">
                  <c:v>30</c:v>
                </c:pt>
                <c:pt idx="8">
                  <c:v>40</c:v>
                </c:pt>
                <c:pt idx="9">
                  <c:v>50</c:v>
                </c:pt>
                <c:pt idx="10">
                  <c:v>70</c:v>
                </c:pt>
                <c:pt idx="11">
                  <c:v>90</c:v>
                </c:pt>
                <c:pt idx="12">
                  <c:v>100</c:v>
                </c:pt>
                <c:pt idx="13">
                  <c:v>150</c:v>
                </c:pt>
                <c:pt idx="14">
                  <c:v>200</c:v>
                </c:pt>
                <c:pt idx="15">
                  <c:v>300</c:v>
                </c:pt>
                <c:pt idx="16">
                  <c:v>400</c:v>
                </c:pt>
                <c:pt idx="17">
                  <c:v>500</c:v>
                </c:pt>
                <c:pt idx="18">
                  <c:v>700</c:v>
                </c:pt>
                <c:pt idx="19">
                  <c:v>1000</c:v>
                </c:pt>
                <c:pt idx="20">
                  <c:v>5000</c:v>
                </c:pt>
                <c:pt idx="21">
                  <c:v>10000</c:v>
                </c:pt>
              </c:numCache>
            </c:numRef>
          </c:xVal>
          <c:yVal>
            <c:numRef>
              <c:f>rep25Apprx!$AA$11:$AV$11</c:f>
              <c:numCache>
                <c:formatCode>General</c:formatCode>
                <c:ptCount val="22"/>
                <c:pt idx="0">
                  <c:v>1.2165242165242167</c:v>
                </c:pt>
                <c:pt idx="1">
                  <c:v>1.133903133903134</c:v>
                </c:pt>
                <c:pt idx="2">
                  <c:v>1.1082621082621085</c:v>
                </c:pt>
                <c:pt idx="3">
                  <c:v>1.0769230769230771</c:v>
                </c:pt>
                <c:pt idx="4">
                  <c:v>1.0569800569800569</c:v>
                </c:pt>
                <c:pt idx="5">
                  <c:v>0.98575498575498577</c:v>
                </c:pt>
                <c:pt idx="6">
                  <c:v>0.76068376068376076</c:v>
                </c:pt>
                <c:pt idx="7">
                  <c:v>0.62678062678062685</c:v>
                </c:pt>
                <c:pt idx="8">
                  <c:v>0.50712250712250717</c:v>
                </c:pt>
                <c:pt idx="9">
                  <c:v>0.43019943019943019</c:v>
                </c:pt>
                <c:pt idx="10">
                  <c:v>0.30769230769230771</c:v>
                </c:pt>
                <c:pt idx="11">
                  <c:v>0.2478632478632479</c:v>
                </c:pt>
                <c:pt idx="12">
                  <c:v>0.21937321937321952</c:v>
                </c:pt>
                <c:pt idx="13">
                  <c:v>0.12820512820512828</c:v>
                </c:pt>
                <c:pt idx="14">
                  <c:v>9.9715099715099745E-2</c:v>
                </c:pt>
                <c:pt idx="15">
                  <c:v>6.2678062678062738E-2</c:v>
                </c:pt>
                <c:pt idx="16">
                  <c:v>3.9886039886039927E-2</c:v>
                </c:pt>
                <c:pt idx="17">
                  <c:v>2.8490028490028518E-2</c:v>
                </c:pt>
                <c:pt idx="18">
                  <c:v>1.709401709401711E-2</c:v>
                </c:pt>
                <c:pt idx="19">
                  <c:v>1.1396011396011407E-2</c:v>
                </c:pt>
                <c:pt idx="20">
                  <c:v>2.8490028490029151E-3</c:v>
                </c:pt>
                <c:pt idx="21">
                  <c:v>2.8490028490029151E-3</c:v>
                </c:pt>
              </c:numCache>
            </c:numRef>
          </c:yVal>
          <c:smooth val="0"/>
          <c:extLst>
            <c:ext xmlns:c16="http://schemas.microsoft.com/office/drawing/2014/chart" uri="{C3380CC4-5D6E-409C-BE32-E72D297353CC}">
              <c16:uniqueId val="{00000002-12BD-4C11-938F-40182E172FA5}"/>
            </c:ext>
          </c:extLst>
        </c:ser>
        <c:ser>
          <c:idx val="3"/>
          <c:order val="3"/>
          <c:tx>
            <c:v>15 rep</c:v>
          </c:tx>
          <c:spPr>
            <a:ln w="38100" cap="rnd">
              <a:solidFill>
                <a:srgbClr val="00B050"/>
              </a:solidFill>
              <a:prstDash val="dash"/>
              <a:round/>
            </a:ln>
            <a:effectLst/>
          </c:spPr>
          <c:marker>
            <c:symbol val="x"/>
            <c:size val="7"/>
            <c:spPr>
              <a:solidFill>
                <a:srgbClr val="00B050"/>
              </a:solidFill>
              <a:ln w="9525">
                <a:solidFill>
                  <a:srgbClr val="00B050"/>
                </a:solidFill>
              </a:ln>
              <a:effectLst/>
            </c:spPr>
          </c:marker>
          <c:xVal>
            <c:numRef>
              <c:f>rep25Apprx!$AA$1:$AV$1</c:f>
              <c:numCache>
                <c:formatCode>General</c:formatCode>
                <c:ptCount val="22"/>
                <c:pt idx="0">
                  <c:v>3</c:v>
                </c:pt>
                <c:pt idx="1">
                  <c:v>5</c:v>
                </c:pt>
                <c:pt idx="2">
                  <c:v>6</c:v>
                </c:pt>
                <c:pt idx="3">
                  <c:v>7</c:v>
                </c:pt>
                <c:pt idx="4">
                  <c:v>8</c:v>
                </c:pt>
                <c:pt idx="5">
                  <c:v>10</c:v>
                </c:pt>
                <c:pt idx="6">
                  <c:v>20</c:v>
                </c:pt>
                <c:pt idx="7">
                  <c:v>30</c:v>
                </c:pt>
                <c:pt idx="8">
                  <c:v>40</c:v>
                </c:pt>
                <c:pt idx="9">
                  <c:v>50</c:v>
                </c:pt>
                <c:pt idx="10">
                  <c:v>70</c:v>
                </c:pt>
                <c:pt idx="11">
                  <c:v>90</c:v>
                </c:pt>
                <c:pt idx="12">
                  <c:v>100</c:v>
                </c:pt>
                <c:pt idx="13">
                  <c:v>150</c:v>
                </c:pt>
                <c:pt idx="14">
                  <c:v>200</c:v>
                </c:pt>
                <c:pt idx="15">
                  <c:v>300</c:v>
                </c:pt>
                <c:pt idx="16">
                  <c:v>400</c:v>
                </c:pt>
                <c:pt idx="17">
                  <c:v>500</c:v>
                </c:pt>
                <c:pt idx="18">
                  <c:v>700</c:v>
                </c:pt>
                <c:pt idx="19">
                  <c:v>1000</c:v>
                </c:pt>
                <c:pt idx="20">
                  <c:v>5000</c:v>
                </c:pt>
                <c:pt idx="21">
                  <c:v>10000</c:v>
                </c:pt>
              </c:numCache>
            </c:numRef>
          </c:xVal>
          <c:yVal>
            <c:numRef>
              <c:f>rep25Apprx!$AA$12:$AV$12</c:f>
              <c:numCache>
                <c:formatCode>General</c:formatCode>
                <c:ptCount val="22"/>
                <c:pt idx="0">
                  <c:v>1.2706552706552707</c:v>
                </c:pt>
                <c:pt idx="1">
                  <c:v>1.1737891737891739</c:v>
                </c:pt>
                <c:pt idx="2">
                  <c:v>1.1225071225071226</c:v>
                </c:pt>
                <c:pt idx="3">
                  <c:v>1.0854700854700856</c:v>
                </c:pt>
                <c:pt idx="4">
                  <c:v>1.0455840455840457</c:v>
                </c:pt>
                <c:pt idx="5">
                  <c:v>0.99145299145299159</c:v>
                </c:pt>
                <c:pt idx="6">
                  <c:v>0.73219373219373229</c:v>
                </c:pt>
                <c:pt idx="7">
                  <c:v>0.58689458689458707</c:v>
                </c:pt>
                <c:pt idx="8">
                  <c:v>0.48433048433048442</c:v>
                </c:pt>
                <c:pt idx="9">
                  <c:v>0.41025641025641041</c:v>
                </c:pt>
                <c:pt idx="10">
                  <c:v>0.29629629629629634</c:v>
                </c:pt>
                <c:pt idx="11">
                  <c:v>0.23361823361823372</c:v>
                </c:pt>
                <c:pt idx="12">
                  <c:v>0.20227920227920229</c:v>
                </c:pt>
                <c:pt idx="13">
                  <c:v>0.12250712250712256</c:v>
                </c:pt>
                <c:pt idx="14">
                  <c:v>8.8319088319088343E-2</c:v>
                </c:pt>
                <c:pt idx="15">
                  <c:v>4.5584045584045628E-2</c:v>
                </c:pt>
                <c:pt idx="16">
                  <c:v>3.1339031339031431E-2</c:v>
                </c:pt>
                <c:pt idx="17">
                  <c:v>2.2792022792022814E-2</c:v>
                </c:pt>
                <c:pt idx="18">
                  <c:v>1.4245014245014322E-2</c:v>
                </c:pt>
                <c:pt idx="19">
                  <c:v>8.547008547008619E-3</c:v>
                </c:pt>
                <c:pt idx="20">
                  <c:v>2.8490028490029151E-3</c:v>
                </c:pt>
                <c:pt idx="21">
                  <c:v>2.8490028490029151E-3</c:v>
                </c:pt>
              </c:numCache>
            </c:numRef>
          </c:yVal>
          <c:smooth val="0"/>
          <c:extLst>
            <c:ext xmlns:c16="http://schemas.microsoft.com/office/drawing/2014/chart" uri="{C3380CC4-5D6E-409C-BE32-E72D297353CC}">
              <c16:uniqueId val="{00000003-12BD-4C11-938F-40182E172FA5}"/>
            </c:ext>
          </c:extLst>
        </c:ser>
        <c:ser>
          <c:idx val="4"/>
          <c:order val="4"/>
          <c:tx>
            <c:v>20 rep</c:v>
          </c:tx>
          <c:spPr>
            <a:ln w="38100" cap="rnd" cmpd="tri">
              <a:solidFill>
                <a:schemeClr val="accent4">
                  <a:lumMod val="75000"/>
                </a:schemeClr>
              </a:solidFill>
              <a:prstDash val="solid"/>
              <a:round/>
            </a:ln>
            <a:effectLst/>
          </c:spPr>
          <c:marker>
            <c:symbol val="triangle"/>
            <c:size val="5"/>
            <c:spPr>
              <a:solidFill>
                <a:schemeClr val="accent4">
                  <a:lumMod val="75000"/>
                </a:schemeClr>
              </a:solidFill>
              <a:ln w="9525">
                <a:solidFill>
                  <a:schemeClr val="accent4">
                    <a:lumMod val="75000"/>
                  </a:schemeClr>
                </a:solidFill>
                <a:prstDash val="dash"/>
              </a:ln>
              <a:effectLst/>
            </c:spPr>
          </c:marker>
          <c:xVal>
            <c:numRef>
              <c:f>rep25Apprx!$AA$1:$AV$1</c:f>
              <c:numCache>
                <c:formatCode>General</c:formatCode>
                <c:ptCount val="22"/>
                <c:pt idx="0">
                  <c:v>3</c:v>
                </c:pt>
                <c:pt idx="1">
                  <c:v>5</c:v>
                </c:pt>
                <c:pt idx="2">
                  <c:v>6</c:v>
                </c:pt>
                <c:pt idx="3">
                  <c:v>7</c:v>
                </c:pt>
                <c:pt idx="4">
                  <c:v>8</c:v>
                </c:pt>
                <c:pt idx="5">
                  <c:v>10</c:v>
                </c:pt>
                <c:pt idx="6">
                  <c:v>20</c:v>
                </c:pt>
                <c:pt idx="7">
                  <c:v>30</c:v>
                </c:pt>
                <c:pt idx="8">
                  <c:v>40</c:v>
                </c:pt>
                <c:pt idx="9">
                  <c:v>50</c:v>
                </c:pt>
                <c:pt idx="10">
                  <c:v>70</c:v>
                </c:pt>
                <c:pt idx="11">
                  <c:v>90</c:v>
                </c:pt>
                <c:pt idx="12">
                  <c:v>100</c:v>
                </c:pt>
                <c:pt idx="13">
                  <c:v>150</c:v>
                </c:pt>
                <c:pt idx="14">
                  <c:v>200</c:v>
                </c:pt>
                <c:pt idx="15">
                  <c:v>300</c:v>
                </c:pt>
                <c:pt idx="16">
                  <c:v>400</c:v>
                </c:pt>
                <c:pt idx="17">
                  <c:v>500</c:v>
                </c:pt>
                <c:pt idx="18">
                  <c:v>700</c:v>
                </c:pt>
                <c:pt idx="19">
                  <c:v>1000</c:v>
                </c:pt>
                <c:pt idx="20">
                  <c:v>5000</c:v>
                </c:pt>
                <c:pt idx="21">
                  <c:v>10000</c:v>
                </c:pt>
              </c:numCache>
            </c:numRef>
          </c:xVal>
          <c:yVal>
            <c:numRef>
              <c:f>rep25Apprx!$AA$13:$AV$13</c:f>
              <c:numCache>
                <c:formatCode>General</c:formatCode>
                <c:ptCount val="22"/>
                <c:pt idx="0">
                  <c:v>1.2421652421652423</c:v>
                </c:pt>
                <c:pt idx="1">
                  <c:v>1.1424501424501425</c:v>
                </c:pt>
                <c:pt idx="2">
                  <c:v>1.0911680911680912</c:v>
                </c:pt>
                <c:pt idx="3">
                  <c:v>1.0598290598290601</c:v>
                </c:pt>
                <c:pt idx="4">
                  <c:v>1.0256410256410258</c:v>
                </c:pt>
                <c:pt idx="5">
                  <c:v>0.94871794871794879</c:v>
                </c:pt>
                <c:pt idx="6">
                  <c:v>0.70085470085470092</c:v>
                </c:pt>
                <c:pt idx="7">
                  <c:v>0.54985754985755009</c:v>
                </c:pt>
                <c:pt idx="8">
                  <c:v>0.44159544159544156</c:v>
                </c:pt>
                <c:pt idx="9">
                  <c:v>0.37606837606837618</c:v>
                </c:pt>
                <c:pt idx="10">
                  <c:v>0.29059829059829073</c:v>
                </c:pt>
                <c:pt idx="11">
                  <c:v>0.23361823361823372</c:v>
                </c:pt>
                <c:pt idx="12">
                  <c:v>0.21652421652421647</c:v>
                </c:pt>
                <c:pt idx="13">
                  <c:v>0.13675213675213688</c:v>
                </c:pt>
                <c:pt idx="14">
                  <c:v>9.1168091168091256E-2</c:v>
                </c:pt>
                <c:pt idx="15">
                  <c:v>4.8433048433048541E-2</c:v>
                </c:pt>
                <c:pt idx="16">
                  <c:v>3.1339031339031431E-2</c:v>
                </c:pt>
                <c:pt idx="17">
                  <c:v>2.2792022792022814E-2</c:v>
                </c:pt>
                <c:pt idx="18">
                  <c:v>1.709401709401711E-2</c:v>
                </c:pt>
                <c:pt idx="19">
                  <c:v>8.547008547008619E-3</c:v>
                </c:pt>
                <c:pt idx="20">
                  <c:v>2.8490028490029151E-3</c:v>
                </c:pt>
                <c:pt idx="21">
                  <c:v>2.8490028490029151E-3</c:v>
                </c:pt>
              </c:numCache>
            </c:numRef>
          </c:yVal>
          <c:smooth val="0"/>
          <c:extLst>
            <c:ext xmlns:c16="http://schemas.microsoft.com/office/drawing/2014/chart" uri="{C3380CC4-5D6E-409C-BE32-E72D297353CC}">
              <c16:uniqueId val="{00000004-12BD-4C11-938F-40182E172FA5}"/>
            </c:ext>
          </c:extLst>
        </c:ser>
        <c:ser>
          <c:idx val="5"/>
          <c:order val="5"/>
          <c:tx>
            <c:v>25 rep</c:v>
          </c:tx>
          <c:spPr>
            <a:ln w="38100" cap="rnd">
              <a:solidFill>
                <a:srgbClr val="FF0000"/>
              </a:solidFill>
              <a:prstDash val="solid"/>
              <a:round/>
            </a:ln>
            <a:effectLst/>
          </c:spPr>
          <c:marker>
            <c:symbol val="circle"/>
            <c:size val="7"/>
            <c:spPr>
              <a:solidFill>
                <a:srgbClr val="FF0000"/>
              </a:solidFill>
              <a:ln w="9525">
                <a:solidFill>
                  <a:srgbClr val="FF0000"/>
                </a:solidFill>
              </a:ln>
              <a:effectLst/>
            </c:spPr>
          </c:marker>
          <c:xVal>
            <c:numRef>
              <c:f>rep25Apprx!$AA$1:$AV$1</c:f>
              <c:numCache>
                <c:formatCode>General</c:formatCode>
                <c:ptCount val="22"/>
                <c:pt idx="0">
                  <c:v>3</c:v>
                </c:pt>
                <c:pt idx="1">
                  <c:v>5</c:v>
                </c:pt>
                <c:pt idx="2">
                  <c:v>6</c:v>
                </c:pt>
                <c:pt idx="3">
                  <c:v>7</c:v>
                </c:pt>
                <c:pt idx="4">
                  <c:v>8</c:v>
                </c:pt>
                <c:pt idx="5">
                  <c:v>10</c:v>
                </c:pt>
                <c:pt idx="6">
                  <c:v>20</c:v>
                </c:pt>
                <c:pt idx="7">
                  <c:v>30</c:v>
                </c:pt>
                <c:pt idx="8">
                  <c:v>40</c:v>
                </c:pt>
                <c:pt idx="9">
                  <c:v>50</c:v>
                </c:pt>
                <c:pt idx="10">
                  <c:v>70</c:v>
                </c:pt>
                <c:pt idx="11">
                  <c:v>90</c:v>
                </c:pt>
                <c:pt idx="12">
                  <c:v>100</c:v>
                </c:pt>
                <c:pt idx="13">
                  <c:v>150</c:v>
                </c:pt>
                <c:pt idx="14">
                  <c:v>200</c:v>
                </c:pt>
                <c:pt idx="15">
                  <c:v>300</c:v>
                </c:pt>
                <c:pt idx="16">
                  <c:v>400</c:v>
                </c:pt>
                <c:pt idx="17">
                  <c:v>500</c:v>
                </c:pt>
                <c:pt idx="18">
                  <c:v>700</c:v>
                </c:pt>
                <c:pt idx="19">
                  <c:v>1000</c:v>
                </c:pt>
                <c:pt idx="20">
                  <c:v>5000</c:v>
                </c:pt>
                <c:pt idx="21">
                  <c:v>10000</c:v>
                </c:pt>
              </c:numCache>
            </c:numRef>
          </c:xVal>
          <c:yVal>
            <c:numRef>
              <c:f>rep25Apprx!$AA$14:$AV$14</c:f>
              <c:numCache>
                <c:formatCode>General</c:formatCode>
                <c:ptCount val="22"/>
                <c:pt idx="0">
                  <c:v>1.2962962962962965</c:v>
                </c:pt>
                <c:pt idx="1">
                  <c:v>1.2022792022792026</c:v>
                </c:pt>
                <c:pt idx="2">
                  <c:v>1.1595441595441598</c:v>
                </c:pt>
                <c:pt idx="3">
                  <c:v>1.1111111111111114</c:v>
                </c:pt>
                <c:pt idx="4">
                  <c:v>1.0712250712250713</c:v>
                </c:pt>
                <c:pt idx="5">
                  <c:v>1.0028490028490031</c:v>
                </c:pt>
                <c:pt idx="6">
                  <c:v>0.75498575498575515</c:v>
                </c:pt>
                <c:pt idx="7">
                  <c:v>0.5982905982905985</c:v>
                </c:pt>
                <c:pt idx="8">
                  <c:v>0.49287749287749305</c:v>
                </c:pt>
                <c:pt idx="9">
                  <c:v>0.41880341880341904</c:v>
                </c:pt>
                <c:pt idx="10">
                  <c:v>0.30199430199430216</c:v>
                </c:pt>
                <c:pt idx="11">
                  <c:v>0.2393162393162393</c:v>
                </c:pt>
                <c:pt idx="12">
                  <c:v>0.2250712250712251</c:v>
                </c:pt>
                <c:pt idx="13">
                  <c:v>0.15099715099715108</c:v>
                </c:pt>
                <c:pt idx="14">
                  <c:v>9.9715099715099745E-2</c:v>
                </c:pt>
                <c:pt idx="15">
                  <c:v>4.8433048433048541E-2</c:v>
                </c:pt>
                <c:pt idx="16">
                  <c:v>3.7037037037037132E-2</c:v>
                </c:pt>
                <c:pt idx="17">
                  <c:v>2.8490028490028518E-2</c:v>
                </c:pt>
                <c:pt idx="18">
                  <c:v>1.709401709401711E-2</c:v>
                </c:pt>
                <c:pt idx="19">
                  <c:v>1.1396011396011407E-2</c:v>
                </c:pt>
                <c:pt idx="20">
                  <c:v>2.8490028490029151E-3</c:v>
                </c:pt>
                <c:pt idx="21">
                  <c:v>0</c:v>
                </c:pt>
              </c:numCache>
            </c:numRef>
          </c:yVal>
          <c:smooth val="0"/>
          <c:extLst>
            <c:ext xmlns:c16="http://schemas.microsoft.com/office/drawing/2014/chart" uri="{C3380CC4-5D6E-409C-BE32-E72D297353CC}">
              <c16:uniqueId val="{00000005-12BD-4C11-938F-40182E172FA5}"/>
            </c:ext>
          </c:extLst>
        </c:ser>
        <c:dLbls>
          <c:showLegendKey val="0"/>
          <c:showVal val="0"/>
          <c:showCatName val="0"/>
          <c:showSerName val="0"/>
          <c:showPercent val="0"/>
          <c:showBubbleSize val="0"/>
        </c:dLbls>
        <c:axId val="459170016"/>
        <c:axId val="459170672"/>
      </c:scatterChart>
      <c:valAx>
        <c:axId val="459170016"/>
        <c:scaling>
          <c:logBase val="10"/>
          <c:orientation val="minMax"/>
          <c:min val="1"/>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2000" b="0" i="0" baseline="0" dirty="0">
                    <a:effectLst/>
                  </a:rPr>
                  <a:t>Iterations</a:t>
                </a:r>
                <a:endParaRPr lang="en-US" dirty="0">
                  <a:effectLst/>
                </a:endParaRPr>
              </a:p>
            </c:rich>
          </c:tx>
          <c:layout>
            <c:manualLayout>
              <c:xMode val="edge"/>
              <c:yMode val="edge"/>
              <c:x val="0.27184751064084001"/>
              <c:y val="0.8437384894710189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59170672"/>
        <c:crosses val="autoZero"/>
        <c:crossBetween val="midCat"/>
      </c:valAx>
      <c:valAx>
        <c:axId val="459170672"/>
        <c:scaling>
          <c:orientation val="minMax"/>
          <c:max val="1.4"/>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2000" b="0" i="0" baseline="0" dirty="0">
                    <a:effectLst/>
                  </a:rPr>
                  <a:t>Approximation (</a:t>
                </a:r>
                <a:r>
                  <a:rPr lang="en-US" sz="2000" b="0" i="0" baseline="0" dirty="0">
                    <a:effectLst/>
                    <a:latin typeface="Symbol" panose="05050102010706020507" pitchFamily="18" charset="2"/>
                  </a:rPr>
                  <a:t>e</a:t>
                </a:r>
                <a:r>
                  <a:rPr lang="en-US" sz="2000" b="0" i="0" baseline="0" dirty="0">
                    <a:effectLst/>
                  </a:rPr>
                  <a:t>)</a:t>
                </a:r>
                <a:endParaRPr lang="en-US" sz="1800" dirty="0">
                  <a:effectLst/>
                </a:endParaRP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59170016"/>
        <c:crosses val="autoZero"/>
        <c:crossBetween val="midCat"/>
        <c:majorUnit val="0.4"/>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727878597782606"/>
          <c:y val="4.9008845396488393E-2"/>
          <c:w val="0.65480024096726541"/>
          <c:h val="0.69387122110691279"/>
        </c:manualLayout>
      </c:layout>
      <c:scatterChart>
        <c:scatterStyle val="smoothMarker"/>
        <c:varyColors val="0"/>
        <c:ser>
          <c:idx val="0"/>
          <c:order val="0"/>
          <c:tx>
            <c:v>1 run</c:v>
          </c:tx>
          <c:spPr>
            <a:ln w="38100" cap="rnd">
              <a:solidFill>
                <a:schemeClr val="tx1"/>
              </a:solidFill>
              <a:prstDash val="sysDash"/>
              <a:round/>
            </a:ln>
            <a:effectLst/>
          </c:spPr>
          <c:marker>
            <c:symbol val="diamond"/>
            <c:size val="8"/>
            <c:spPr>
              <a:solidFill>
                <a:schemeClr val="tx1"/>
              </a:solidFill>
              <a:ln w="9525">
                <a:solidFill>
                  <a:schemeClr val="tx1"/>
                </a:solidFill>
                <a:prstDash val="sysDash"/>
              </a:ln>
              <a:effectLst/>
            </c:spPr>
          </c:marker>
          <c:xVal>
            <c:numRef>
              <c:f>rep25Apprx!$AA$1:$AV$1</c:f>
              <c:numCache>
                <c:formatCode>General</c:formatCode>
                <c:ptCount val="22"/>
                <c:pt idx="0">
                  <c:v>3</c:v>
                </c:pt>
                <c:pt idx="1">
                  <c:v>5</c:v>
                </c:pt>
                <c:pt idx="2">
                  <c:v>6</c:v>
                </c:pt>
                <c:pt idx="3">
                  <c:v>7</c:v>
                </c:pt>
                <c:pt idx="4">
                  <c:v>8</c:v>
                </c:pt>
                <c:pt idx="5">
                  <c:v>10</c:v>
                </c:pt>
                <c:pt idx="6">
                  <c:v>20</c:v>
                </c:pt>
                <c:pt idx="7">
                  <c:v>30</c:v>
                </c:pt>
                <c:pt idx="8">
                  <c:v>40</c:v>
                </c:pt>
                <c:pt idx="9">
                  <c:v>50</c:v>
                </c:pt>
                <c:pt idx="10">
                  <c:v>70</c:v>
                </c:pt>
                <c:pt idx="11">
                  <c:v>90</c:v>
                </c:pt>
                <c:pt idx="12">
                  <c:v>100</c:v>
                </c:pt>
                <c:pt idx="13">
                  <c:v>150</c:v>
                </c:pt>
                <c:pt idx="14">
                  <c:v>200</c:v>
                </c:pt>
                <c:pt idx="15">
                  <c:v>300</c:v>
                </c:pt>
                <c:pt idx="16">
                  <c:v>400</c:v>
                </c:pt>
                <c:pt idx="17">
                  <c:v>500</c:v>
                </c:pt>
                <c:pt idx="18">
                  <c:v>700</c:v>
                </c:pt>
                <c:pt idx="19">
                  <c:v>1000</c:v>
                </c:pt>
                <c:pt idx="20">
                  <c:v>5000</c:v>
                </c:pt>
                <c:pt idx="21">
                  <c:v>10000</c:v>
                </c:pt>
              </c:numCache>
            </c:numRef>
          </c:xVal>
          <c:yVal>
            <c:numRef>
              <c:f>rep25Apprx!$AA$9:$AV$9</c:f>
              <c:numCache>
                <c:formatCode>General</c:formatCode>
                <c:ptCount val="22"/>
                <c:pt idx="0">
                  <c:v>1.2735042735042739</c:v>
                </c:pt>
                <c:pt idx="1">
                  <c:v>1.170940170940171</c:v>
                </c:pt>
                <c:pt idx="2">
                  <c:v>1.1225071225071226</c:v>
                </c:pt>
                <c:pt idx="3">
                  <c:v>1.0769230769230771</c:v>
                </c:pt>
                <c:pt idx="4">
                  <c:v>1.0569800569800569</c:v>
                </c:pt>
                <c:pt idx="5">
                  <c:v>1</c:v>
                </c:pt>
                <c:pt idx="6">
                  <c:v>0.73219373219373229</c:v>
                </c:pt>
                <c:pt idx="7">
                  <c:v>0.58689458689458707</c:v>
                </c:pt>
                <c:pt idx="8">
                  <c:v>0.47293447293447299</c:v>
                </c:pt>
                <c:pt idx="9">
                  <c:v>0.40455840455840458</c:v>
                </c:pt>
                <c:pt idx="10">
                  <c:v>0.30199430199430216</c:v>
                </c:pt>
                <c:pt idx="11">
                  <c:v>0.2393162393162393</c:v>
                </c:pt>
                <c:pt idx="12">
                  <c:v>0.21937321937321952</c:v>
                </c:pt>
                <c:pt idx="13">
                  <c:v>0.13390313390313396</c:v>
                </c:pt>
                <c:pt idx="14">
                  <c:v>9.4017094017094044E-2</c:v>
                </c:pt>
                <c:pt idx="15">
                  <c:v>5.1282051282051329E-2</c:v>
                </c:pt>
                <c:pt idx="16">
                  <c:v>4.273504273504284E-2</c:v>
                </c:pt>
                <c:pt idx="17">
                  <c:v>3.7037037037037132E-2</c:v>
                </c:pt>
                <c:pt idx="18">
                  <c:v>2.564102564102573E-2</c:v>
                </c:pt>
                <c:pt idx="19">
                  <c:v>1.9943019943020026E-2</c:v>
                </c:pt>
                <c:pt idx="20">
                  <c:v>1.1396011396011407E-2</c:v>
                </c:pt>
                <c:pt idx="21">
                  <c:v>1.1396011396011407E-2</c:v>
                </c:pt>
              </c:numCache>
            </c:numRef>
          </c:yVal>
          <c:smooth val="0"/>
          <c:extLst>
            <c:ext xmlns:c16="http://schemas.microsoft.com/office/drawing/2014/chart" uri="{C3380CC4-5D6E-409C-BE32-E72D297353CC}">
              <c16:uniqueId val="{00000000-BD1B-4387-9DBA-3ED62348DF90}"/>
            </c:ext>
          </c:extLst>
        </c:ser>
        <c:ser>
          <c:idx val="1"/>
          <c:order val="1"/>
          <c:tx>
            <c:v>5 rep</c:v>
          </c:tx>
          <c:spPr>
            <a:ln w="38100" cap="rnd">
              <a:solidFill>
                <a:schemeClr val="accent1"/>
              </a:solidFill>
              <a:prstDash val="sysDot"/>
              <a:round/>
            </a:ln>
            <a:effectLst/>
          </c:spPr>
          <c:marker>
            <c:symbol val="square"/>
            <c:size val="7"/>
            <c:spPr>
              <a:solidFill>
                <a:schemeClr val="accent1"/>
              </a:solidFill>
              <a:ln w="9525">
                <a:solidFill>
                  <a:schemeClr val="accent1"/>
                </a:solidFill>
              </a:ln>
              <a:effectLst/>
            </c:spPr>
          </c:marker>
          <c:xVal>
            <c:numRef>
              <c:f>rep25Apprx!$AA$1:$AV$1</c:f>
              <c:numCache>
                <c:formatCode>General</c:formatCode>
                <c:ptCount val="22"/>
                <c:pt idx="0">
                  <c:v>3</c:v>
                </c:pt>
                <c:pt idx="1">
                  <c:v>5</c:v>
                </c:pt>
                <c:pt idx="2">
                  <c:v>6</c:v>
                </c:pt>
                <c:pt idx="3">
                  <c:v>7</c:v>
                </c:pt>
                <c:pt idx="4">
                  <c:v>8</c:v>
                </c:pt>
                <c:pt idx="5">
                  <c:v>10</c:v>
                </c:pt>
                <c:pt idx="6">
                  <c:v>20</c:v>
                </c:pt>
                <c:pt idx="7">
                  <c:v>30</c:v>
                </c:pt>
                <c:pt idx="8">
                  <c:v>40</c:v>
                </c:pt>
                <c:pt idx="9">
                  <c:v>50</c:v>
                </c:pt>
                <c:pt idx="10">
                  <c:v>70</c:v>
                </c:pt>
                <c:pt idx="11">
                  <c:v>90</c:v>
                </c:pt>
                <c:pt idx="12">
                  <c:v>100</c:v>
                </c:pt>
                <c:pt idx="13">
                  <c:v>150</c:v>
                </c:pt>
                <c:pt idx="14">
                  <c:v>200</c:v>
                </c:pt>
                <c:pt idx="15">
                  <c:v>300</c:v>
                </c:pt>
                <c:pt idx="16">
                  <c:v>400</c:v>
                </c:pt>
                <c:pt idx="17">
                  <c:v>500</c:v>
                </c:pt>
                <c:pt idx="18">
                  <c:v>700</c:v>
                </c:pt>
                <c:pt idx="19">
                  <c:v>1000</c:v>
                </c:pt>
                <c:pt idx="20">
                  <c:v>5000</c:v>
                </c:pt>
                <c:pt idx="21">
                  <c:v>10000</c:v>
                </c:pt>
              </c:numCache>
            </c:numRef>
          </c:xVal>
          <c:yVal>
            <c:numRef>
              <c:f>rep25Apprx!$AA$10:$AV$10</c:f>
              <c:numCache>
                <c:formatCode>General</c:formatCode>
                <c:ptCount val="22"/>
                <c:pt idx="0">
                  <c:v>1.2877492877492878</c:v>
                </c:pt>
                <c:pt idx="1">
                  <c:v>1.1908831908831912</c:v>
                </c:pt>
                <c:pt idx="2">
                  <c:v>1.1595441595441598</c:v>
                </c:pt>
                <c:pt idx="3">
                  <c:v>1.1253561253561255</c:v>
                </c:pt>
                <c:pt idx="4">
                  <c:v>1.0769230769230771</c:v>
                </c:pt>
                <c:pt idx="5">
                  <c:v>1.0142450142450143</c:v>
                </c:pt>
                <c:pt idx="6">
                  <c:v>0.76638176638176658</c:v>
                </c:pt>
                <c:pt idx="7">
                  <c:v>0.61538461538461542</c:v>
                </c:pt>
                <c:pt idx="8">
                  <c:v>0.48717948717948723</c:v>
                </c:pt>
                <c:pt idx="9">
                  <c:v>0.40455840455840458</c:v>
                </c:pt>
                <c:pt idx="10">
                  <c:v>0.31054131054131051</c:v>
                </c:pt>
                <c:pt idx="11">
                  <c:v>0.24501424501424512</c:v>
                </c:pt>
                <c:pt idx="12">
                  <c:v>0.22222222222222229</c:v>
                </c:pt>
                <c:pt idx="13">
                  <c:v>0.13960113960113968</c:v>
                </c:pt>
                <c:pt idx="14">
                  <c:v>9.6866096866096957E-2</c:v>
                </c:pt>
                <c:pt idx="15">
                  <c:v>5.6980056980057037E-2</c:v>
                </c:pt>
                <c:pt idx="16">
                  <c:v>4.273504273504284E-2</c:v>
                </c:pt>
                <c:pt idx="17">
                  <c:v>3.7037037037037132E-2</c:v>
                </c:pt>
                <c:pt idx="18">
                  <c:v>2.2792022792022814E-2</c:v>
                </c:pt>
                <c:pt idx="19">
                  <c:v>1.709401709401711E-2</c:v>
                </c:pt>
                <c:pt idx="20">
                  <c:v>8.547008547008619E-3</c:v>
                </c:pt>
                <c:pt idx="21">
                  <c:v>8.547008547008619E-3</c:v>
                </c:pt>
              </c:numCache>
            </c:numRef>
          </c:yVal>
          <c:smooth val="0"/>
          <c:extLst>
            <c:ext xmlns:c16="http://schemas.microsoft.com/office/drawing/2014/chart" uri="{C3380CC4-5D6E-409C-BE32-E72D297353CC}">
              <c16:uniqueId val="{00000001-BD1B-4387-9DBA-3ED62348DF90}"/>
            </c:ext>
          </c:extLst>
        </c:ser>
        <c:ser>
          <c:idx val="2"/>
          <c:order val="2"/>
          <c:tx>
            <c:v>10 rep</c:v>
          </c:tx>
          <c:spPr>
            <a:ln w="38100" cap="rnd" cmpd="dbl">
              <a:solidFill>
                <a:srgbClr val="FFC000"/>
              </a:solidFill>
              <a:prstDash val="solid"/>
              <a:round/>
            </a:ln>
            <a:effectLst/>
          </c:spPr>
          <c:marker>
            <c:symbol val="plus"/>
            <c:size val="7"/>
            <c:spPr>
              <a:solidFill>
                <a:srgbClr val="FFC000"/>
              </a:solidFill>
              <a:ln w="9525">
                <a:solidFill>
                  <a:schemeClr val="accent3"/>
                </a:solidFill>
              </a:ln>
              <a:effectLst/>
            </c:spPr>
          </c:marker>
          <c:xVal>
            <c:numRef>
              <c:f>rep25Apprx!$AA$1:$AV$1</c:f>
              <c:numCache>
                <c:formatCode>General</c:formatCode>
                <c:ptCount val="22"/>
                <c:pt idx="0">
                  <c:v>3</c:v>
                </c:pt>
                <c:pt idx="1">
                  <c:v>5</c:v>
                </c:pt>
                <c:pt idx="2">
                  <c:v>6</c:v>
                </c:pt>
                <c:pt idx="3">
                  <c:v>7</c:v>
                </c:pt>
                <c:pt idx="4">
                  <c:v>8</c:v>
                </c:pt>
                <c:pt idx="5">
                  <c:v>10</c:v>
                </c:pt>
                <c:pt idx="6">
                  <c:v>20</c:v>
                </c:pt>
                <c:pt idx="7">
                  <c:v>30</c:v>
                </c:pt>
                <c:pt idx="8">
                  <c:v>40</c:v>
                </c:pt>
                <c:pt idx="9">
                  <c:v>50</c:v>
                </c:pt>
                <c:pt idx="10">
                  <c:v>70</c:v>
                </c:pt>
                <c:pt idx="11">
                  <c:v>90</c:v>
                </c:pt>
                <c:pt idx="12">
                  <c:v>100</c:v>
                </c:pt>
                <c:pt idx="13">
                  <c:v>150</c:v>
                </c:pt>
                <c:pt idx="14">
                  <c:v>200</c:v>
                </c:pt>
                <c:pt idx="15">
                  <c:v>300</c:v>
                </c:pt>
                <c:pt idx="16">
                  <c:v>400</c:v>
                </c:pt>
                <c:pt idx="17">
                  <c:v>500</c:v>
                </c:pt>
                <c:pt idx="18">
                  <c:v>700</c:v>
                </c:pt>
                <c:pt idx="19">
                  <c:v>1000</c:v>
                </c:pt>
                <c:pt idx="20">
                  <c:v>5000</c:v>
                </c:pt>
                <c:pt idx="21">
                  <c:v>10000</c:v>
                </c:pt>
              </c:numCache>
            </c:numRef>
          </c:xVal>
          <c:yVal>
            <c:numRef>
              <c:f>rep25Apprx!$AA$11:$AV$11</c:f>
              <c:numCache>
                <c:formatCode>General</c:formatCode>
                <c:ptCount val="22"/>
                <c:pt idx="0">
                  <c:v>1.2165242165242167</c:v>
                </c:pt>
                <c:pt idx="1">
                  <c:v>1.133903133903134</c:v>
                </c:pt>
                <c:pt idx="2">
                  <c:v>1.1082621082621085</c:v>
                </c:pt>
                <c:pt idx="3">
                  <c:v>1.0769230769230771</c:v>
                </c:pt>
                <c:pt idx="4">
                  <c:v>1.0569800569800569</c:v>
                </c:pt>
                <c:pt idx="5">
                  <c:v>0.98575498575498577</c:v>
                </c:pt>
                <c:pt idx="6">
                  <c:v>0.76068376068376076</c:v>
                </c:pt>
                <c:pt idx="7">
                  <c:v>0.62678062678062685</c:v>
                </c:pt>
                <c:pt idx="8">
                  <c:v>0.50712250712250717</c:v>
                </c:pt>
                <c:pt idx="9">
                  <c:v>0.43019943019943019</c:v>
                </c:pt>
                <c:pt idx="10">
                  <c:v>0.30769230769230771</c:v>
                </c:pt>
                <c:pt idx="11">
                  <c:v>0.2478632478632479</c:v>
                </c:pt>
                <c:pt idx="12">
                  <c:v>0.21937321937321952</c:v>
                </c:pt>
                <c:pt idx="13">
                  <c:v>0.12820512820512828</c:v>
                </c:pt>
                <c:pt idx="14">
                  <c:v>9.9715099715099745E-2</c:v>
                </c:pt>
                <c:pt idx="15">
                  <c:v>6.2678062678062738E-2</c:v>
                </c:pt>
                <c:pt idx="16">
                  <c:v>3.9886039886039927E-2</c:v>
                </c:pt>
                <c:pt idx="17">
                  <c:v>2.8490028490028518E-2</c:v>
                </c:pt>
                <c:pt idx="18">
                  <c:v>1.709401709401711E-2</c:v>
                </c:pt>
                <c:pt idx="19">
                  <c:v>1.1396011396011407E-2</c:v>
                </c:pt>
                <c:pt idx="20">
                  <c:v>2.8490028490029151E-3</c:v>
                </c:pt>
                <c:pt idx="21">
                  <c:v>2.8490028490029151E-3</c:v>
                </c:pt>
              </c:numCache>
            </c:numRef>
          </c:yVal>
          <c:smooth val="0"/>
          <c:extLst>
            <c:ext xmlns:c16="http://schemas.microsoft.com/office/drawing/2014/chart" uri="{C3380CC4-5D6E-409C-BE32-E72D297353CC}">
              <c16:uniqueId val="{00000002-BD1B-4387-9DBA-3ED62348DF90}"/>
            </c:ext>
          </c:extLst>
        </c:ser>
        <c:ser>
          <c:idx val="3"/>
          <c:order val="3"/>
          <c:tx>
            <c:v>15 rep</c:v>
          </c:tx>
          <c:spPr>
            <a:ln w="38100" cap="rnd">
              <a:solidFill>
                <a:srgbClr val="00B050"/>
              </a:solidFill>
              <a:prstDash val="dash"/>
              <a:round/>
            </a:ln>
            <a:effectLst/>
          </c:spPr>
          <c:marker>
            <c:symbol val="x"/>
            <c:size val="7"/>
            <c:spPr>
              <a:solidFill>
                <a:srgbClr val="00B050"/>
              </a:solidFill>
              <a:ln w="9525">
                <a:solidFill>
                  <a:srgbClr val="00B050"/>
                </a:solidFill>
              </a:ln>
              <a:effectLst/>
            </c:spPr>
          </c:marker>
          <c:xVal>
            <c:numRef>
              <c:f>rep25Apprx!$AA$1:$AV$1</c:f>
              <c:numCache>
                <c:formatCode>General</c:formatCode>
                <c:ptCount val="22"/>
                <c:pt idx="0">
                  <c:v>3</c:v>
                </c:pt>
                <c:pt idx="1">
                  <c:v>5</c:v>
                </c:pt>
                <c:pt idx="2">
                  <c:v>6</c:v>
                </c:pt>
                <c:pt idx="3">
                  <c:v>7</c:v>
                </c:pt>
                <c:pt idx="4">
                  <c:v>8</c:v>
                </c:pt>
                <c:pt idx="5">
                  <c:v>10</c:v>
                </c:pt>
                <c:pt idx="6">
                  <c:v>20</c:v>
                </c:pt>
                <c:pt idx="7">
                  <c:v>30</c:v>
                </c:pt>
                <c:pt idx="8">
                  <c:v>40</c:v>
                </c:pt>
                <c:pt idx="9">
                  <c:v>50</c:v>
                </c:pt>
                <c:pt idx="10">
                  <c:v>70</c:v>
                </c:pt>
                <c:pt idx="11">
                  <c:v>90</c:v>
                </c:pt>
                <c:pt idx="12">
                  <c:v>100</c:v>
                </c:pt>
                <c:pt idx="13">
                  <c:v>150</c:v>
                </c:pt>
                <c:pt idx="14">
                  <c:v>200</c:v>
                </c:pt>
                <c:pt idx="15">
                  <c:v>300</c:v>
                </c:pt>
                <c:pt idx="16">
                  <c:v>400</c:v>
                </c:pt>
                <c:pt idx="17">
                  <c:v>500</c:v>
                </c:pt>
                <c:pt idx="18">
                  <c:v>700</c:v>
                </c:pt>
                <c:pt idx="19">
                  <c:v>1000</c:v>
                </c:pt>
                <c:pt idx="20">
                  <c:v>5000</c:v>
                </c:pt>
                <c:pt idx="21">
                  <c:v>10000</c:v>
                </c:pt>
              </c:numCache>
            </c:numRef>
          </c:xVal>
          <c:yVal>
            <c:numRef>
              <c:f>rep25Apprx!$AA$12:$AV$12</c:f>
              <c:numCache>
                <c:formatCode>General</c:formatCode>
                <c:ptCount val="22"/>
                <c:pt idx="0">
                  <c:v>1.2706552706552707</c:v>
                </c:pt>
                <c:pt idx="1">
                  <c:v>1.1737891737891739</c:v>
                </c:pt>
                <c:pt idx="2">
                  <c:v>1.1225071225071226</c:v>
                </c:pt>
                <c:pt idx="3">
                  <c:v>1.0854700854700856</c:v>
                </c:pt>
                <c:pt idx="4">
                  <c:v>1.0455840455840457</c:v>
                </c:pt>
                <c:pt idx="5">
                  <c:v>0.99145299145299159</c:v>
                </c:pt>
                <c:pt idx="6">
                  <c:v>0.73219373219373229</c:v>
                </c:pt>
                <c:pt idx="7">
                  <c:v>0.58689458689458707</c:v>
                </c:pt>
                <c:pt idx="8">
                  <c:v>0.48433048433048442</c:v>
                </c:pt>
                <c:pt idx="9">
                  <c:v>0.41025641025641041</c:v>
                </c:pt>
                <c:pt idx="10">
                  <c:v>0.29629629629629634</c:v>
                </c:pt>
                <c:pt idx="11">
                  <c:v>0.23361823361823372</c:v>
                </c:pt>
                <c:pt idx="12">
                  <c:v>0.20227920227920229</c:v>
                </c:pt>
                <c:pt idx="13">
                  <c:v>0.12250712250712256</c:v>
                </c:pt>
                <c:pt idx="14">
                  <c:v>8.8319088319088343E-2</c:v>
                </c:pt>
                <c:pt idx="15">
                  <c:v>4.5584045584045628E-2</c:v>
                </c:pt>
                <c:pt idx="16">
                  <c:v>3.1339031339031431E-2</c:v>
                </c:pt>
                <c:pt idx="17">
                  <c:v>2.2792022792022814E-2</c:v>
                </c:pt>
                <c:pt idx="18">
                  <c:v>1.4245014245014322E-2</c:v>
                </c:pt>
                <c:pt idx="19">
                  <c:v>8.547008547008619E-3</c:v>
                </c:pt>
                <c:pt idx="20">
                  <c:v>2.8490028490029151E-3</c:v>
                </c:pt>
                <c:pt idx="21">
                  <c:v>2.8490028490029151E-3</c:v>
                </c:pt>
              </c:numCache>
            </c:numRef>
          </c:yVal>
          <c:smooth val="0"/>
          <c:extLst>
            <c:ext xmlns:c16="http://schemas.microsoft.com/office/drawing/2014/chart" uri="{C3380CC4-5D6E-409C-BE32-E72D297353CC}">
              <c16:uniqueId val="{00000003-BD1B-4387-9DBA-3ED62348DF90}"/>
            </c:ext>
          </c:extLst>
        </c:ser>
        <c:ser>
          <c:idx val="4"/>
          <c:order val="4"/>
          <c:tx>
            <c:v>20 rep</c:v>
          </c:tx>
          <c:spPr>
            <a:ln w="38100" cap="rnd" cmpd="tri">
              <a:solidFill>
                <a:schemeClr val="accent4">
                  <a:lumMod val="75000"/>
                </a:schemeClr>
              </a:solidFill>
              <a:prstDash val="solid"/>
              <a:round/>
            </a:ln>
            <a:effectLst/>
          </c:spPr>
          <c:marker>
            <c:symbol val="triangle"/>
            <c:size val="5"/>
            <c:spPr>
              <a:solidFill>
                <a:schemeClr val="accent4">
                  <a:lumMod val="75000"/>
                </a:schemeClr>
              </a:solidFill>
              <a:ln w="9525">
                <a:solidFill>
                  <a:schemeClr val="accent4">
                    <a:lumMod val="75000"/>
                  </a:schemeClr>
                </a:solidFill>
                <a:prstDash val="dash"/>
              </a:ln>
              <a:effectLst/>
            </c:spPr>
          </c:marker>
          <c:xVal>
            <c:numRef>
              <c:f>rep25Apprx!$AA$1:$AV$1</c:f>
              <c:numCache>
                <c:formatCode>General</c:formatCode>
                <c:ptCount val="22"/>
                <c:pt idx="0">
                  <c:v>3</c:v>
                </c:pt>
                <c:pt idx="1">
                  <c:v>5</c:v>
                </c:pt>
                <c:pt idx="2">
                  <c:v>6</c:v>
                </c:pt>
                <c:pt idx="3">
                  <c:v>7</c:v>
                </c:pt>
                <c:pt idx="4">
                  <c:v>8</c:v>
                </c:pt>
                <c:pt idx="5">
                  <c:v>10</c:v>
                </c:pt>
                <c:pt idx="6">
                  <c:v>20</c:v>
                </c:pt>
                <c:pt idx="7">
                  <c:v>30</c:v>
                </c:pt>
                <c:pt idx="8">
                  <c:v>40</c:v>
                </c:pt>
                <c:pt idx="9">
                  <c:v>50</c:v>
                </c:pt>
                <c:pt idx="10">
                  <c:v>70</c:v>
                </c:pt>
                <c:pt idx="11">
                  <c:v>90</c:v>
                </c:pt>
                <c:pt idx="12">
                  <c:v>100</c:v>
                </c:pt>
                <c:pt idx="13">
                  <c:v>150</c:v>
                </c:pt>
                <c:pt idx="14">
                  <c:v>200</c:v>
                </c:pt>
                <c:pt idx="15">
                  <c:v>300</c:v>
                </c:pt>
                <c:pt idx="16">
                  <c:v>400</c:v>
                </c:pt>
                <c:pt idx="17">
                  <c:v>500</c:v>
                </c:pt>
                <c:pt idx="18">
                  <c:v>700</c:v>
                </c:pt>
                <c:pt idx="19">
                  <c:v>1000</c:v>
                </c:pt>
                <c:pt idx="20">
                  <c:v>5000</c:v>
                </c:pt>
                <c:pt idx="21">
                  <c:v>10000</c:v>
                </c:pt>
              </c:numCache>
            </c:numRef>
          </c:xVal>
          <c:yVal>
            <c:numRef>
              <c:f>rep25Apprx!$AA$13:$AV$13</c:f>
              <c:numCache>
                <c:formatCode>General</c:formatCode>
                <c:ptCount val="22"/>
                <c:pt idx="0">
                  <c:v>1.2421652421652423</c:v>
                </c:pt>
                <c:pt idx="1">
                  <c:v>1.1424501424501425</c:v>
                </c:pt>
                <c:pt idx="2">
                  <c:v>1.0911680911680912</c:v>
                </c:pt>
                <c:pt idx="3">
                  <c:v>1.0598290598290601</c:v>
                </c:pt>
                <c:pt idx="4">
                  <c:v>1.0256410256410258</c:v>
                </c:pt>
                <c:pt idx="5">
                  <c:v>0.94871794871794879</c:v>
                </c:pt>
                <c:pt idx="6">
                  <c:v>0.70085470085470092</c:v>
                </c:pt>
                <c:pt idx="7">
                  <c:v>0.54985754985755009</c:v>
                </c:pt>
                <c:pt idx="8">
                  <c:v>0.44159544159544156</c:v>
                </c:pt>
                <c:pt idx="9">
                  <c:v>0.37606837606837618</c:v>
                </c:pt>
                <c:pt idx="10">
                  <c:v>0.29059829059829073</c:v>
                </c:pt>
                <c:pt idx="11">
                  <c:v>0.23361823361823372</c:v>
                </c:pt>
                <c:pt idx="12">
                  <c:v>0.21652421652421647</c:v>
                </c:pt>
                <c:pt idx="13">
                  <c:v>0.13675213675213688</c:v>
                </c:pt>
                <c:pt idx="14">
                  <c:v>9.1168091168091256E-2</c:v>
                </c:pt>
                <c:pt idx="15">
                  <c:v>4.8433048433048541E-2</c:v>
                </c:pt>
                <c:pt idx="16">
                  <c:v>3.1339031339031431E-2</c:v>
                </c:pt>
                <c:pt idx="17">
                  <c:v>2.2792022792022814E-2</c:v>
                </c:pt>
                <c:pt idx="18">
                  <c:v>1.709401709401711E-2</c:v>
                </c:pt>
                <c:pt idx="19">
                  <c:v>8.547008547008619E-3</c:v>
                </c:pt>
                <c:pt idx="20">
                  <c:v>2.8490028490029151E-3</c:v>
                </c:pt>
                <c:pt idx="21">
                  <c:v>2.8490028490029151E-3</c:v>
                </c:pt>
              </c:numCache>
            </c:numRef>
          </c:yVal>
          <c:smooth val="0"/>
          <c:extLst>
            <c:ext xmlns:c16="http://schemas.microsoft.com/office/drawing/2014/chart" uri="{C3380CC4-5D6E-409C-BE32-E72D297353CC}">
              <c16:uniqueId val="{00000004-BD1B-4387-9DBA-3ED62348DF90}"/>
            </c:ext>
          </c:extLst>
        </c:ser>
        <c:ser>
          <c:idx val="5"/>
          <c:order val="5"/>
          <c:tx>
            <c:v>25 rep</c:v>
          </c:tx>
          <c:spPr>
            <a:ln w="38100" cap="rnd">
              <a:solidFill>
                <a:srgbClr val="FF0000"/>
              </a:solidFill>
              <a:prstDash val="solid"/>
              <a:round/>
            </a:ln>
            <a:effectLst/>
          </c:spPr>
          <c:marker>
            <c:symbol val="circle"/>
            <c:size val="7"/>
            <c:spPr>
              <a:solidFill>
                <a:srgbClr val="FF0000"/>
              </a:solidFill>
              <a:ln w="9525">
                <a:solidFill>
                  <a:srgbClr val="FF0000"/>
                </a:solidFill>
              </a:ln>
              <a:effectLst/>
            </c:spPr>
          </c:marker>
          <c:xVal>
            <c:numRef>
              <c:f>rep25Apprx!$AA$1:$AV$1</c:f>
              <c:numCache>
                <c:formatCode>General</c:formatCode>
                <c:ptCount val="22"/>
                <c:pt idx="0">
                  <c:v>3</c:v>
                </c:pt>
                <c:pt idx="1">
                  <c:v>5</c:v>
                </c:pt>
                <c:pt idx="2">
                  <c:v>6</c:v>
                </c:pt>
                <c:pt idx="3">
                  <c:v>7</c:v>
                </c:pt>
                <c:pt idx="4">
                  <c:v>8</c:v>
                </c:pt>
                <c:pt idx="5">
                  <c:v>10</c:v>
                </c:pt>
                <c:pt idx="6">
                  <c:v>20</c:v>
                </c:pt>
                <c:pt idx="7">
                  <c:v>30</c:v>
                </c:pt>
                <c:pt idx="8">
                  <c:v>40</c:v>
                </c:pt>
                <c:pt idx="9">
                  <c:v>50</c:v>
                </c:pt>
                <c:pt idx="10">
                  <c:v>70</c:v>
                </c:pt>
                <c:pt idx="11">
                  <c:v>90</c:v>
                </c:pt>
                <c:pt idx="12">
                  <c:v>100</c:v>
                </c:pt>
                <c:pt idx="13">
                  <c:v>150</c:v>
                </c:pt>
                <c:pt idx="14">
                  <c:v>200</c:v>
                </c:pt>
                <c:pt idx="15">
                  <c:v>300</c:v>
                </c:pt>
                <c:pt idx="16">
                  <c:v>400</c:v>
                </c:pt>
                <c:pt idx="17">
                  <c:v>500</c:v>
                </c:pt>
                <c:pt idx="18">
                  <c:v>700</c:v>
                </c:pt>
                <c:pt idx="19">
                  <c:v>1000</c:v>
                </c:pt>
                <c:pt idx="20">
                  <c:v>5000</c:v>
                </c:pt>
                <c:pt idx="21">
                  <c:v>10000</c:v>
                </c:pt>
              </c:numCache>
            </c:numRef>
          </c:xVal>
          <c:yVal>
            <c:numRef>
              <c:f>rep25Apprx!$AA$14:$AV$14</c:f>
              <c:numCache>
                <c:formatCode>General</c:formatCode>
                <c:ptCount val="22"/>
                <c:pt idx="0">
                  <c:v>1.2962962962962965</c:v>
                </c:pt>
                <c:pt idx="1">
                  <c:v>1.2022792022792026</c:v>
                </c:pt>
                <c:pt idx="2">
                  <c:v>1.1595441595441598</c:v>
                </c:pt>
                <c:pt idx="3">
                  <c:v>1.1111111111111114</c:v>
                </c:pt>
                <c:pt idx="4">
                  <c:v>1.0712250712250713</c:v>
                </c:pt>
                <c:pt idx="5">
                  <c:v>1.0028490028490031</c:v>
                </c:pt>
                <c:pt idx="6">
                  <c:v>0.75498575498575515</c:v>
                </c:pt>
                <c:pt idx="7">
                  <c:v>0.5982905982905985</c:v>
                </c:pt>
                <c:pt idx="8">
                  <c:v>0.49287749287749305</c:v>
                </c:pt>
                <c:pt idx="9">
                  <c:v>0.41880341880341904</c:v>
                </c:pt>
                <c:pt idx="10">
                  <c:v>0.30199430199430216</c:v>
                </c:pt>
                <c:pt idx="11">
                  <c:v>0.2393162393162393</c:v>
                </c:pt>
                <c:pt idx="12">
                  <c:v>0.2250712250712251</c:v>
                </c:pt>
                <c:pt idx="13">
                  <c:v>0.15099715099715108</c:v>
                </c:pt>
                <c:pt idx="14">
                  <c:v>9.9715099715099745E-2</c:v>
                </c:pt>
                <c:pt idx="15">
                  <c:v>4.8433048433048541E-2</c:v>
                </c:pt>
                <c:pt idx="16">
                  <c:v>3.7037037037037132E-2</c:v>
                </c:pt>
                <c:pt idx="17">
                  <c:v>2.8490028490028518E-2</c:v>
                </c:pt>
                <c:pt idx="18">
                  <c:v>1.709401709401711E-2</c:v>
                </c:pt>
                <c:pt idx="19">
                  <c:v>1.1396011396011407E-2</c:v>
                </c:pt>
                <c:pt idx="20">
                  <c:v>2.8490028490029151E-3</c:v>
                </c:pt>
                <c:pt idx="21">
                  <c:v>0</c:v>
                </c:pt>
              </c:numCache>
            </c:numRef>
          </c:yVal>
          <c:smooth val="0"/>
          <c:extLst>
            <c:ext xmlns:c16="http://schemas.microsoft.com/office/drawing/2014/chart" uri="{C3380CC4-5D6E-409C-BE32-E72D297353CC}">
              <c16:uniqueId val="{00000005-BD1B-4387-9DBA-3ED62348DF90}"/>
            </c:ext>
          </c:extLst>
        </c:ser>
        <c:dLbls>
          <c:showLegendKey val="0"/>
          <c:showVal val="0"/>
          <c:showCatName val="0"/>
          <c:showSerName val="0"/>
          <c:showPercent val="0"/>
          <c:showBubbleSize val="0"/>
        </c:dLbls>
        <c:axId val="459170016"/>
        <c:axId val="459170672"/>
      </c:scatterChart>
      <c:valAx>
        <c:axId val="459170016"/>
        <c:scaling>
          <c:logBase val="10"/>
          <c:orientation val="minMax"/>
          <c:min val="1000"/>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2000" b="0" i="0" baseline="0" dirty="0">
                    <a:effectLst/>
                  </a:rPr>
                  <a:t>Iterations</a:t>
                </a:r>
                <a:endParaRPr lang="en-US" dirty="0">
                  <a:effectLst/>
                </a:endParaRPr>
              </a:p>
            </c:rich>
          </c:tx>
          <c:layout>
            <c:manualLayout>
              <c:xMode val="edge"/>
              <c:yMode val="edge"/>
              <c:x val="0.39924560694212147"/>
              <c:y val="0.810018523050988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59170672"/>
        <c:crosses val="autoZero"/>
        <c:crossBetween val="midCat"/>
      </c:valAx>
      <c:valAx>
        <c:axId val="459170672"/>
        <c:scaling>
          <c:orientation val="minMax"/>
          <c:max val="2.0000000000000004E-2"/>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2000" b="0" i="0" baseline="0" dirty="0">
                    <a:effectLst/>
                  </a:rPr>
                  <a:t>Approximation (</a:t>
                </a:r>
                <a:r>
                  <a:rPr lang="en-US" sz="2000" b="0" i="0" baseline="0" dirty="0">
                    <a:effectLst/>
                    <a:latin typeface="Symbol" panose="05050102010706020507" pitchFamily="18" charset="2"/>
                  </a:rPr>
                  <a:t>e</a:t>
                </a:r>
                <a:r>
                  <a:rPr lang="en-US" sz="2000" b="0" i="0" baseline="0" dirty="0">
                    <a:effectLst/>
                  </a:rPr>
                  <a:t>)</a:t>
                </a:r>
                <a:endParaRPr lang="en-US" sz="1800" dirty="0">
                  <a:effectLst/>
                </a:endParaRP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59170016"/>
        <c:crosses val="autoZero"/>
        <c:crossBetween val="midCat"/>
        <c:majorUnit val="1.0000000000000002E-2"/>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33078816589838"/>
          <c:y val="6.8356663750364532E-2"/>
          <c:w val="0.72698168416829478"/>
          <c:h val="0.71073235637212007"/>
        </c:manualLayout>
      </c:layout>
      <c:scatterChart>
        <c:scatterStyle val="smoothMarker"/>
        <c:varyColors val="0"/>
        <c:ser>
          <c:idx val="0"/>
          <c:order val="0"/>
          <c:spPr>
            <a:ln w="19050" cap="rnd">
              <a:solidFill>
                <a:schemeClr val="tx1"/>
              </a:solidFill>
              <a:round/>
            </a:ln>
            <a:effectLst/>
          </c:spPr>
          <c:marker>
            <c:symbol val="circle"/>
            <c:size val="5"/>
            <c:spPr>
              <a:solidFill>
                <a:schemeClr val="tx1"/>
              </a:solidFill>
              <a:ln w="9525">
                <a:solidFill>
                  <a:schemeClr val="tx1"/>
                </a:solidFill>
              </a:ln>
              <a:effectLst/>
            </c:spPr>
          </c:marker>
          <c:dLbls>
            <c:dLbl>
              <c:idx val="0"/>
              <c:layout>
                <c:manualLayout>
                  <c:x val="-7.277777777777778E-3"/>
                  <c:y val="-3.00579615048119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A94-4BC3-87C9-A0BB79369C58}"/>
                </c:ext>
              </c:extLst>
            </c:dLbl>
            <c:dLbl>
              <c:idx val="1"/>
              <c:layout>
                <c:manualLayout>
                  <c:x val="-7.2778387539393502E-3"/>
                  <c:y val="3.93864829396325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A94-4BC3-87C9-A0BB79369C58}"/>
                </c:ext>
              </c:extLst>
            </c:dLbl>
            <c:dLbl>
              <c:idx val="2"/>
              <c:layout>
                <c:manualLayout>
                  <c:x val="-1.0055615953085874E-2"/>
                  <c:y val="1.16087051618547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A94-4BC3-87C9-A0BB79369C58}"/>
                </c:ext>
              </c:extLst>
            </c:dLbl>
            <c:dLbl>
              <c:idx val="3"/>
              <c:delete val="1"/>
              <c:extLst>
                <c:ext xmlns:c15="http://schemas.microsoft.com/office/drawing/2012/chart" uri="{CE6537A1-D6FC-4f65-9D91-7224C49458BB}"/>
                <c:ext xmlns:c16="http://schemas.microsoft.com/office/drawing/2014/chart" uri="{C3380CC4-5D6E-409C-BE32-E72D297353CC}">
                  <c16:uniqueId val="{00000003-6A94-4BC3-87C9-A0BB79369C58}"/>
                </c:ext>
              </c:extLst>
            </c:dLbl>
            <c:dLbl>
              <c:idx val="4"/>
              <c:layout>
                <c:manualLayout>
                  <c:x val="-1.7330746712755342E-2"/>
                  <c:y val="3.47568533100029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A94-4BC3-87C9-A0BB79369C58}"/>
                </c:ext>
              </c:extLst>
            </c:dLbl>
            <c:dLbl>
              <c:idx val="5"/>
              <c:delete val="1"/>
              <c:extLst>
                <c:ext xmlns:c15="http://schemas.microsoft.com/office/drawing/2012/chart" uri="{CE6537A1-D6FC-4f65-9D91-7224C49458BB}"/>
                <c:ext xmlns:c16="http://schemas.microsoft.com/office/drawing/2014/chart" uri="{C3380CC4-5D6E-409C-BE32-E72D297353CC}">
                  <c16:uniqueId val="{00000005-6A94-4BC3-87C9-A0BB79369C58}"/>
                </c:ext>
              </c:extLst>
            </c:dLbl>
            <c:dLbl>
              <c:idx val="6"/>
              <c:delete val="1"/>
              <c:extLst>
                <c:ext xmlns:c15="http://schemas.microsoft.com/office/drawing/2012/chart" uri="{CE6537A1-D6FC-4f65-9D91-7224C49458BB}"/>
                <c:ext xmlns:c16="http://schemas.microsoft.com/office/drawing/2014/chart" uri="{C3380CC4-5D6E-409C-BE32-E72D297353CC}">
                  <c16:uniqueId val="{00000006-6A94-4BC3-87C9-A0BB79369C58}"/>
                </c:ext>
              </c:extLst>
            </c:dLbl>
            <c:dLbl>
              <c:idx val="7"/>
              <c:delete val="1"/>
              <c:extLst>
                <c:ext xmlns:c15="http://schemas.microsoft.com/office/drawing/2012/chart" uri="{CE6537A1-D6FC-4f65-9D91-7224C49458BB}"/>
                <c:ext xmlns:c16="http://schemas.microsoft.com/office/drawing/2014/chart" uri="{C3380CC4-5D6E-409C-BE32-E72D297353CC}">
                  <c16:uniqueId val="{00000007-6A94-4BC3-87C9-A0BB79369C58}"/>
                </c:ext>
              </c:extLst>
            </c:dLbl>
            <c:dLbl>
              <c:idx val="8"/>
              <c:delete val="1"/>
              <c:extLst>
                <c:ext xmlns:c15="http://schemas.microsoft.com/office/drawing/2012/chart" uri="{CE6537A1-D6FC-4f65-9D91-7224C49458BB}"/>
                <c:ext xmlns:c16="http://schemas.microsoft.com/office/drawing/2014/chart" uri="{C3380CC4-5D6E-409C-BE32-E72D297353CC}">
                  <c16:uniqueId val="{00000008-6A94-4BC3-87C9-A0BB79369C58}"/>
                </c:ext>
              </c:extLst>
            </c:dLbl>
            <c:dLbl>
              <c:idx val="9"/>
              <c:delete val="1"/>
              <c:extLst>
                <c:ext xmlns:c15="http://schemas.microsoft.com/office/drawing/2012/chart" uri="{CE6537A1-D6FC-4f65-9D91-7224C49458BB}"/>
                <c:ext xmlns:c16="http://schemas.microsoft.com/office/drawing/2014/chart" uri="{C3380CC4-5D6E-409C-BE32-E72D297353CC}">
                  <c16:uniqueId val="{00000009-6A94-4BC3-87C9-A0BB79369C58}"/>
                </c:ext>
              </c:extLst>
            </c:dLbl>
            <c:dLbl>
              <c:idx val="10"/>
              <c:layout>
                <c:manualLayout>
                  <c:x val="-4.8944444444444499E-2"/>
                  <c:y val="4.86457421988918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A94-4BC3-87C9-A0BB79369C58}"/>
                </c:ext>
              </c:extLst>
            </c:dLbl>
            <c:dLbl>
              <c:idx val="11"/>
              <c:delete val="1"/>
              <c:extLst>
                <c:ext xmlns:c15="http://schemas.microsoft.com/office/drawing/2012/chart" uri="{CE6537A1-D6FC-4f65-9D91-7224C49458BB}"/>
                <c:ext xmlns:c16="http://schemas.microsoft.com/office/drawing/2014/chart" uri="{C3380CC4-5D6E-409C-BE32-E72D297353CC}">
                  <c16:uniqueId val="{0000000B-6A94-4BC3-87C9-A0BB79369C58}"/>
                </c:ext>
              </c:extLst>
            </c:dLbl>
            <c:dLbl>
              <c:idx val="12"/>
              <c:delete val="1"/>
              <c:extLst>
                <c:ext xmlns:c15="http://schemas.microsoft.com/office/drawing/2012/chart" uri="{CE6537A1-D6FC-4f65-9D91-7224C49458BB}"/>
                <c:ext xmlns:c16="http://schemas.microsoft.com/office/drawing/2014/chart" uri="{C3380CC4-5D6E-409C-BE32-E72D297353CC}">
                  <c16:uniqueId val="{0000000C-6A94-4BC3-87C9-A0BB79369C58}"/>
                </c:ext>
              </c:extLst>
            </c:dLbl>
            <c:dLbl>
              <c:idx val="13"/>
              <c:layout>
                <c:manualLayout>
                  <c:x val="-5.7145553233855513E-2"/>
                  <c:y val="5.32753718285214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A94-4BC3-87C9-A0BB79369C58}"/>
                </c:ext>
              </c:extLst>
            </c:dLbl>
            <c:dLbl>
              <c:idx val="14"/>
              <c:layout>
                <c:manualLayout>
                  <c:x val="-5.4632326244151513E-2"/>
                  <c:y val="5.79050014581510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A94-4BC3-87C9-A0BB79369C58}"/>
                </c:ext>
              </c:extLst>
            </c:dLbl>
            <c:dLbl>
              <c:idx val="15"/>
              <c:layout>
                <c:manualLayout>
                  <c:x val="-1.2691119299437911E-2"/>
                  <c:y val="4.86457421988918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A94-4BC3-87C9-A0BB79369C5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repCalc!$A$26:$P$26</c:f>
              <c:numCache>
                <c:formatCode>General</c:formatCode>
                <c:ptCount val="16"/>
                <c:pt idx="0">
                  <c:v>0</c:v>
                </c:pt>
                <c:pt idx="1">
                  <c:v>1</c:v>
                </c:pt>
                <c:pt idx="2">
                  <c:v>5</c:v>
                </c:pt>
                <c:pt idx="3">
                  <c:v>10</c:v>
                </c:pt>
                <c:pt idx="4">
                  <c:v>15</c:v>
                </c:pt>
                <c:pt idx="5">
                  <c:v>20</c:v>
                </c:pt>
                <c:pt idx="6">
                  <c:v>25</c:v>
                </c:pt>
                <c:pt idx="7">
                  <c:v>30</c:v>
                </c:pt>
                <c:pt idx="8">
                  <c:v>35</c:v>
                </c:pt>
                <c:pt idx="9">
                  <c:v>50</c:v>
                </c:pt>
                <c:pt idx="10">
                  <c:v>60</c:v>
                </c:pt>
                <c:pt idx="11">
                  <c:v>70</c:v>
                </c:pt>
                <c:pt idx="12">
                  <c:v>90</c:v>
                </c:pt>
                <c:pt idx="13">
                  <c:v>100</c:v>
                </c:pt>
                <c:pt idx="14">
                  <c:v>125</c:v>
                </c:pt>
                <c:pt idx="15">
                  <c:v>150</c:v>
                </c:pt>
              </c:numCache>
            </c:numRef>
          </c:xVal>
          <c:yVal>
            <c:numRef>
              <c:f>repCalc!$A$27:$P$27</c:f>
              <c:numCache>
                <c:formatCode>General</c:formatCode>
                <c:ptCount val="16"/>
                <c:pt idx="0">
                  <c:v>3152</c:v>
                </c:pt>
                <c:pt idx="1">
                  <c:v>3719</c:v>
                </c:pt>
                <c:pt idx="2">
                  <c:v>3937</c:v>
                </c:pt>
                <c:pt idx="3">
                  <c:v>4066</c:v>
                </c:pt>
                <c:pt idx="4">
                  <c:v>4119</c:v>
                </c:pt>
                <c:pt idx="5">
                  <c:v>4151</c:v>
                </c:pt>
                <c:pt idx="6">
                  <c:v>4167</c:v>
                </c:pt>
                <c:pt idx="7">
                  <c:v>4177</c:v>
                </c:pt>
                <c:pt idx="8">
                  <c:v>4191</c:v>
                </c:pt>
                <c:pt idx="9">
                  <c:v>4204</c:v>
                </c:pt>
                <c:pt idx="10">
                  <c:v>4210</c:v>
                </c:pt>
                <c:pt idx="11">
                  <c:v>4213</c:v>
                </c:pt>
                <c:pt idx="12">
                  <c:v>4215</c:v>
                </c:pt>
                <c:pt idx="13">
                  <c:v>4217</c:v>
                </c:pt>
                <c:pt idx="14">
                  <c:v>4222</c:v>
                </c:pt>
                <c:pt idx="15">
                  <c:v>4225</c:v>
                </c:pt>
              </c:numCache>
            </c:numRef>
          </c:yVal>
          <c:smooth val="1"/>
          <c:extLst>
            <c:ext xmlns:c16="http://schemas.microsoft.com/office/drawing/2014/chart" uri="{C3380CC4-5D6E-409C-BE32-E72D297353CC}">
              <c16:uniqueId val="{00000010-6A94-4BC3-87C9-A0BB79369C58}"/>
            </c:ext>
          </c:extLst>
        </c:ser>
        <c:dLbls>
          <c:dLblPos val="t"/>
          <c:showLegendKey val="0"/>
          <c:showVal val="1"/>
          <c:showCatName val="0"/>
          <c:showSerName val="0"/>
          <c:showPercent val="0"/>
          <c:showBubbleSize val="0"/>
        </c:dLbls>
        <c:axId val="701037352"/>
        <c:axId val="701038008"/>
      </c:scatterChart>
      <c:valAx>
        <c:axId val="701037352"/>
        <c:scaling>
          <c:orientation val="minMax"/>
          <c:max val="150"/>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Repetitions</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1038008"/>
        <c:crosses val="autoZero"/>
        <c:crossBetween val="midCat"/>
        <c:majorUnit val="50"/>
      </c:valAx>
      <c:valAx>
        <c:axId val="701038008"/>
        <c:scaling>
          <c:orientation val="minMax"/>
          <c:min val="310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Games</a:t>
                </a:r>
                <a:r>
                  <a:rPr lang="en-US" sz="1800" baseline="0"/>
                  <a:t> solved</a:t>
                </a:r>
                <a:endParaRPr lang="en-US" sz="1800"/>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1037352"/>
        <c:crosses val="autoZero"/>
        <c:crossBetween val="midCat"/>
        <c:majorUnit val="4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518939437501335"/>
          <c:y val="7.0875816783564874E-2"/>
          <c:w val="0.67662364439596034"/>
          <c:h val="0.668111589765644"/>
        </c:manualLayout>
      </c:layout>
      <c:scatterChart>
        <c:scatterStyle val="smoothMarker"/>
        <c:varyColors val="0"/>
        <c:ser>
          <c:idx val="0"/>
          <c:order val="0"/>
          <c:tx>
            <c:v>0</c:v>
          </c:tx>
          <c:spPr>
            <a:ln w="38100" cap="rnd">
              <a:solidFill>
                <a:schemeClr val="accent1"/>
              </a:solidFill>
              <a:prstDash val="dash"/>
              <a:round/>
            </a:ln>
            <a:effectLst/>
          </c:spPr>
          <c:marker>
            <c:symbol val="circle"/>
            <c:size val="7"/>
            <c:spPr>
              <a:solidFill>
                <a:schemeClr val="accent1"/>
              </a:solidFill>
              <a:ln w="9525">
                <a:solidFill>
                  <a:schemeClr val="accent1"/>
                </a:solidFill>
              </a:ln>
              <a:effectLst/>
            </c:spPr>
          </c:marker>
          <c:dLbls>
            <c:dLbl>
              <c:idx val="22"/>
              <c:layout>
                <c:manualLayout>
                  <c:x val="-2.70324346645212E-2"/>
                  <c:y val="-6.6498111697977799E-2"/>
                </c:manualLayout>
              </c:layout>
              <c:tx>
                <c:rich>
                  <a:bodyPr/>
                  <a:lstStyle/>
                  <a:p>
                    <a:r>
                      <a:rPr lang="en-US" sz="2400" b="1" dirty="0">
                        <a:solidFill>
                          <a:schemeClr val="accent1"/>
                        </a:solidFill>
                      </a:rPr>
                      <a:t>0.8%</a:t>
                    </a:r>
                    <a:endParaRPr lang="en-US" sz="1600" b="1" dirty="0">
                      <a:solidFill>
                        <a:schemeClr val="accent1"/>
                      </a:solidFill>
                    </a:endParaRP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456-47D7-854E-C395F11C0E9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itrtnCalc2_rep150!$C$4232:$Y$4232</c:f>
              <c:numCache>
                <c:formatCode>General</c:formatCode>
                <c:ptCount val="23"/>
                <c:pt idx="0">
                  <c:v>3</c:v>
                </c:pt>
                <c:pt idx="1">
                  <c:v>5</c:v>
                </c:pt>
                <c:pt idx="2">
                  <c:v>6</c:v>
                </c:pt>
                <c:pt idx="3">
                  <c:v>7</c:v>
                </c:pt>
                <c:pt idx="4">
                  <c:v>8</c:v>
                </c:pt>
                <c:pt idx="5">
                  <c:v>10</c:v>
                </c:pt>
                <c:pt idx="6">
                  <c:v>15</c:v>
                </c:pt>
                <c:pt idx="7">
                  <c:v>20</c:v>
                </c:pt>
                <c:pt idx="8">
                  <c:v>30</c:v>
                </c:pt>
                <c:pt idx="9">
                  <c:v>40</c:v>
                </c:pt>
                <c:pt idx="10">
                  <c:v>50</c:v>
                </c:pt>
                <c:pt idx="11">
                  <c:v>70</c:v>
                </c:pt>
                <c:pt idx="12">
                  <c:v>90</c:v>
                </c:pt>
                <c:pt idx="13">
                  <c:v>100</c:v>
                </c:pt>
                <c:pt idx="14">
                  <c:v>150</c:v>
                </c:pt>
                <c:pt idx="15">
                  <c:v>200</c:v>
                </c:pt>
                <c:pt idx="16">
                  <c:v>300</c:v>
                </c:pt>
                <c:pt idx="17">
                  <c:v>400</c:v>
                </c:pt>
                <c:pt idx="18">
                  <c:v>500</c:v>
                </c:pt>
                <c:pt idx="19">
                  <c:v>700</c:v>
                </c:pt>
                <c:pt idx="20">
                  <c:v>1000</c:v>
                </c:pt>
                <c:pt idx="21">
                  <c:v>5000</c:v>
                </c:pt>
                <c:pt idx="22">
                  <c:v>10000</c:v>
                </c:pt>
              </c:numCache>
            </c:numRef>
          </c:xVal>
          <c:yVal>
            <c:numRef>
              <c:f>itrtnCalc2_rep150!$D$4244:$Z$4244</c:f>
              <c:numCache>
                <c:formatCode>General</c:formatCode>
                <c:ptCount val="23"/>
                <c:pt idx="0">
                  <c:v>1.1573236654199222</c:v>
                </c:pt>
                <c:pt idx="1">
                  <c:v>1.0731453174610088</c:v>
                </c:pt>
                <c:pt idx="2">
                  <c:v>1.0368686756015721</c:v>
                </c:pt>
                <c:pt idx="3">
                  <c:v>0.99985152838178615</c:v>
                </c:pt>
                <c:pt idx="4">
                  <c:v>0.97018879844811179</c:v>
                </c:pt>
                <c:pt idx="5">
                  <c:v>0.91000702846283454</c:v>
                </c:pt>
                <c:pt idx="6">
                  <c:v>0.79064975754462652</c:v>
                </c:pt>
                <c:pt idx="7">
                  <c:v>0.6997371813480423</c:v>
                </c:pt>
                <c:pt idx="8">
                  <c:v>0.56525184020570995</c:v>
                </c:pt>
                <c:pt idx="9">
                  <c:v>0.47310547470592856</c:v>
                </c:pt>
                <c:pt idx="10">
                  <c:v>0.4032332024624557</c:v>
                </c:pt>
                <c:pt idx="11">
                  <c:v>0.30731320507116489</c:v>
                </c:pt>
                <c:pt idx="12">
                  <c:v>0.24576421175237559</c:v>
                </c:pt>
                <c:pt idx="13">
                  <c:v>0.22097172824170988</c:v>
                </c:pt>
                <c:pt idx="14">
                  <c:v>0.14245427553367429</c:v>
                </c:pt>
                <c:pt idx="15">
                  <c:v>0.1011472099669638</c:v>
                </c:pt>
                <c:pt idx="16">
                  <c:v>6.0140025920080449E-2</c:v>
                </c:pt>
                <c:pt idx="17">
                  <c:v>4.0788933436549088E-2</c:v>
                </c:pt>
                <c:pt idx="18">
                  <c:v>3.0418710994479032E-2</c:v>
                </c:pt>
                <c:pt idx="19">
                  <c:v>2.1015489976633276E-2</c:v>
                </c:pt>
                <c:pt idx="20">
                  <c:v>1.5857698248357161E-2</c:v>
                </c:pt>
                <c:pt idx="21">
                  <c:v>8.7043423367504751E-3</c:v>
                </c:pt>
                <c:pt idx="22">
                  <c:v>8.4113596463346995E-3</c:v>
                </c:pt>
              </c:numCache>
            </c:numRef>
          </c:yVal>
          <c:smooth val="0"/>
          <c:extLst>
            <c:ext xmlns:c16="http://schemas.microsoft.com/office/drawing/2014/chart" uri="{C3380CC4-5D6E-409C-BE32-E72D297353CC}">
              <c16:uniqueId val="{00000001-5456-47D7-854E-C395F11C0E9D}"/>
            </c:ext>
          </c:extLst>
        </c:ser>
        <c:ser>
          <c:idx val="1"/>
          <c:order val="1"/>
          <c:tx>
            <c:v>5</c:v>
          </c:tx>
          <c:spPr>
            <a:ln w="38100" cap="rnd">
              <a:solidFill>
                <a:schemeClr val="tx2">
                  <a:lumMod val="60000"/>
                  <a:lumOff val="40000"/>
                </a:schemeClr>
              </a:solidFill>
              <a:round/>
            </a:ln>
            <a:effectLst/>
          </c:spPr>
          <c:marker>
            <c:symbol val="circle"/>
            <c:size val="7"/>
            <c:spPr>
              <a:solidFill>
                <a:schemeClr val="tx2">
                  <a:lumMod val="60000"/>
                  <a:lumOff val="40000"/>
                </a:schemeClr>
              </a:solidFill>
              <a:ln w="9525">
                <a:solidFill>
                  <a:schemeClr val="tx2">
                    <a:lumMod val="60000"/>
                    <a:lumOff val="40000"/>
                  </a:schemeClr>
                </a:solidFill>
              </a:ln>
              <a:effectLst/>
            </c:spPr>
          </c:marker>
          <c:dLbls>
            <c:dLbl>
              <c:idx val="22"/>
              <c:layout>
                <c:manualLayout>
                  <c:x val="0"/>
                  <c:y val="-8.8664148930637135E-2"/>
                </c:manualLayout>
              </c:layout>
              <c:tx>
                <c:rich>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r>
                      <a:rPr lang="en-US" sz="2400" b="1" dirty="0">
                        <a:solidFill>
                          <a:schemeClr val="tx2">
                            <a:lumMod val="60000"/>
                            <a:lumOff val="40000"/>
                          </a:schemeClr>
                        </a:solidFill>
                      </a:rPr>
                      <a:t>0.09%</a:t>
                    </a:r>
                  </a:p>
                </c:rich>
              </c:tx>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5456-47D7-854E-C395F11C0E9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itrtnCalc2_rep150!$C$4232:$Y$4232</c:f>
              <c:numCache>
                <c:formatCode>General</c:formatCode>
                <c:ptCount val="23"/>
                <c:pt idx="0">
                  <c:v>3</c:v>
                </c:pt>
                <c:pt idx="1">
                  <c:v>5</c:v>
                </c:pt>
                <c:pt idx="2">
                  <c:v>6</c:v>
                </c:pt>
                <c:pt idx="3">
                  <c:v>7</c:v>
                </c:pt>
                <c:pt idx="4">
                  <c:v>8</c:v>
                </c:pt>
                <c:pt idx="5">
                  <c:v>10</c:v>
                </c:pt>
                <c:pt idx="6">
                  <c:v>15</c:v>
                </c:pt>
                <c:pt idx="7">
                  <c:v>20</c:v>
                </c:pt>
                <c:pt idx="8">
                  <c:v>30</c:v>
                </c:pt>
                <c:pt idx="9">
                  <c:v>40</c:v>
                </c:pt>
                <c:pt idx="10">
                  <c:v>50</c:v>
                </c:pt>
                <c:pt idx="11">
                  <c:v>70</c:v>
                </c:pt>
                <c:pt idx="12">
                  <c:v>90</c:v>
                </c:pt>
                <c:pt idx="13">
                  <c:v>100</c:v>
                </c:pt>
                <c:pt idx="14">
                  <c:v>150</c:v>
                </c:pt>
                <c:pt idx="15">
                  <c:v>200</c:v>
                </c:pt>
                <c:pt idx="16">
                  <c:v>300</c:v>
                </c:pt>
                <c:pt idx="17">
                  <c:v>400</c:v>
                </c:pt>
                <c:pt idx="18">
                  <c:v>500</c:v>
                </c:pt>
                <c:pt idx="19">
                  <c:v>700</c:v>
                </c:pt>
                <c:pt idx="20">
                  <c:v>1000</c:v>
                </c:pt>
                <c:pt idx="21">
                  <c:v>5000</c:v>
                </c:pt>
                <c:pt idx="22">
                  <c:v>10000</c:v>
                </c:pt>
              </c:numCache>
            </c:numRef>
          </c:xVal>
          <c:yVal>
            <c:numRef>
              <c:f>itrtnCalc2_rep150!$D$4243:$Z$4243</c:f>
              <c:numCache>
                <c:formatCode>General</c:formatCode>
                <c:ptCount val="23"/>
                <c:pt idx="0">
                  <c:v>1.1560785437764525</c:v>
                </c:pt>
                <c:pt idx="1">
                  <c:v>1.0680925626288698</c:v>
                </c:pt>
                <c:pt idx="2">
                  <c:v>1.0284850605176612</c:v>
                </c:pt>
                <c:pt idx="3">
                  <c:v>0.99360683586196785</c:v>
                </c:pt>
                <c:pt idx="4">
                  <c:v>0.96101725215981992</c:v>
                </c:pt>
                <c:pt idx="5">
                  <c:v>0.90304853534941554</c:v>
                </c:pt>
                <c:pt idx="6">
                  <c:v>0.78870228845484858</c:v>
                </c:pt>
                <c:pt idx="7">
                  <c:v>0.69890779836731809</c:v>
                </c:pt>
                <c:pt idx="8">
                  <c:v>0.56666279354359528</c:v>
                </c:pt>
                <c:pt idx="9">
                  <c:v>0.47212363005412405</c:v>
                </c:pt>
                <c:pt idx="10">
                  <c:v>0.4016854324975867</c:v>
                </c:pt>
                <c:pt idx="11">
                  <c:v>0.30585900495699697</c:v>
                </c:pt>
                <c:pt idx="12">
                  <c:v>0.24234188347829616</c:v>
                </c:pt>
                <c:pt idx="13">
                  <c:v>0.21758426401938141</c:v>
                </c:pt>
                <c:pt idx="14">
                  <c:v>0.13760347690328201</c:v>
                </c:pt>
                <c:pt idx="15">
                  <c:v>9.6430206718868761E-2</c:v>
                </c:pt>
                <c:pt idx="16">
                  <c:v>5.636906781942639E-2</c:v>
                </c:pt>
                <c:pt idx="17">
                  <c:v>3.7240480491636023E-2</c:v>
                </c:pt>
                <c:pt idx="18">
                  <c:v>2.6875102090486058E-2</c:v>
                </c:pt>
                <c:pt idx="19">
                  <c:v>1.6086894830299049E-2</c:v>
                </c:pt>
                <c:pt idx="20">
                  <c:v>9.7005918897563551E-3</c:v>
                </c:pt>
                <c:pt idx="21">
                  <c:v>1.4790570680034778E-3</c:v>
                </c:pt>
                <c:pt idx="22">
                  <c:v>9.3289920508978939E-4</c:v>
                </c:pt>
              </c:numCache>
            </c:numRef>
          </c:yVal>
          <c:smooth val="0"/>
          <c:extLst>
            <c:ext xmlns:c16="http://schemas.microsoft.com/office/drawing/2014/chart" uri="{C3380CC4-5D6E-409C-BE32-E72D297353CC}">
              <c16:uniqueId val="{00000003-5456-47D7-854E-C395F11C0E9D}"/>
            </c:ext>
          </c:extLst>
        </c:ser>
        <c:ser>
          <c:idx val="2"/>
          <c:order val="2"/>
          <c:tx>
            <c:v>15</c:v>
          </c:tx>
          <c:spPr>
            <a:ln w="38100" cap="rnd">
              <a:solidFill>
                <a:schemeClr val="accent3"/>
              </a:solidFill>
              <a:round/>
            </a:ln>
            <a:effectLst/>
          </c:spPr>
          <c:marker>
            <c:symbol val="circle"/>
            <c:size val="7"/>
            <c:spPr>
              <a:solidFill>
                <a:schemeClr val="accent3"/>
              </a:solidFill>
              <a:ln w="9525">
                <a:solidFill>
                  <a:schemeClr val="accent3"/>
                </a:solidFill>
              </a:ln>
              <a:effectLst/>
            </c:spPr>
          </c:marker>
          <c:xVal>
            <c:numRef>
              <c:f>itrtnCalc2_rep150!$C$4232:$Y$4232</c:f>
              <c:numCache>
                <c:formatCode>General</c:formatCode>
                <c:ptCount val="23"/>
                <c:pt idx="0">
                  <c:v>3</c:v>
                </c:pt>
                <c:pt idx="1">
                  <c:v>5</c:v>
                </c:pt>
                <c:pt idx="2">
                  <c:v>6</c:v>
                </c:pt>
                <c:pt idx="3">
                  <c:v>7</c:v>
                </c:pt>
                <c:pt idx="4">
                  <c:v>8</c:v>
                </c:pt>
                <c:pt idx="5">
                  <c:v>10</c:v>
                </c:pt>
                <c:pt idx="6">
                  <c:v>15</c:v>
                </c:pt>
                <c:pt idx="7">
                  <c:v>20</c:v>
                </c:pt>
                <c:pt idx="8">
                  <c:v>30</c:v>
                </c:pt>
                <c:pt idx="9">
                  <c:v>40</c:v>
                </c:pt>
                <c:pt idx="10">
                  <c:v>50</c:v>
                </c:pt>
                <c:pt idx="11">
                  <c:v>70</c:v>
                </c:pt>
                <c:pt idx="12">
                  <c:v>90</c:v>
                </c:pt>
                <c:pt idx="13">
                  <c:v>100</c:v>
                </c:pt>
                <c:pt idx="14">
                  <c:v>150</c:v>
                </c:pt>
                <c:pt idx="15">
                  <c:v>200</c:v>
                </c:pt>
                <c:pt idx="16">
                  <c:v>300</c:v>
                </c:pt>
                <c:pt idx="17">
                  <c:v>400</c:v>
                </c:pt>
                <c:pt idx="18">
                  <c:v>500</c:v>
                </c:pt>
                <c:pt idx="19">
                  <c:v>700</c:v>
                </c:pt>
                <c:pt idx="20">
                  <c:v>1000</c:v>
                </c:pt>
                <c:pt idx="21">
                  <c:v>5000</c:v>
                </c:pt>
                <c:pt idx="22">
                  <c:v>10000</c:v>
                </c:pt>
              </c:numCache>
            </c:numRef>
          </c:xVal>
          <c:yVal>
            <c:numRef>
              <c:f>itrtnCalc2_rep150!$D$4242:$Z$4242</c:f>
              <c:numCache>
                <c:formatCode>General</c:formatCode>
                <c:ptCount val="23"/>
                <c:pt idx="0">
                  <c:v>1.1508679102007675</c:v>
                </c:pt>
                <c:pt idx="1">
                  <c:v>1.06480861292037</c:v>
                </c:pt>
                <c:pt idx="2">
                  <c:v>1.0255556462817428</c:v>
                </c:pt>
                <c:pt idx="3">
                  <c:v>0.99158229402928999</c:v>
                </c:pt>
                <c:pt idx="4">
                  <c:v>0.96005368464850971</c:v>
                </c:pt>
                <c:pt idx="5">
                  <c:v>0.90269808807203766</c:v>
                </c:pt>
                <c:pt idx="6">
                  <c:v>0.78206916607415033</c:v>
                </c:pt>
                <c:pt idx="7">
                  <c:v>0.69235992405084412</c:v>
                </c:pt>
                <c:pt idx="8">
                  <c:v>0.56254398925838367</c:v>
                </c:pt>
                <c:pt idx="9">
                  <c:v>0.47167695944788274</c:v>
                </c:pt>
                <c:pt idx="10">
                  <c:v>0.40479961091978761</c:v>
                </c:pt>
                <c:pt idx="11">
                  <c:v>0.30917378183829464</c:v>
                </c:pt>
                <c:pt idx="12">
                  <c:v>0.24346468213036068</c:v>
                </c:pt>
                <c:pt idx="13">
                  <c:v>0.21989445887031231</c:v>
                </c:pt>
                <c:pt idx="14">
                  <c:v>0.14015238536380015</c:v>
                </c:pt>
                <c:pt idx="15">
                  <c:v>9.7300815898218804E-2</c:v>
                </c:pt>
                <c:pt idx="16">
                  <c:v>5.5519410640508284E-2</c:v>
                </c:pt>
                <c:pt idx="17">
                  <c:v>3.5330396364771685E-2</c:v>
                </c:pt>
                <c:pt idx="18">
                  <c:v>2.5191604900035171E-2</c:v>
                </c:pt>
                <c:pt idx="19">
                  <c:v>1.5098091480119119E-2</c:v>
                </c:pt>
                <c:pt idx="20">
                  <c:v>8.8162577496150047E-3</c:v>
                </c:pt>
                <c:pt idx="21">
                  <c:v>6.4221184812210212E-4</c:v>
                </c:pt>
                <c:pt idx="22">
                  <c:v>2.1256647950433492E-4</c:v>
                </c:pt>
              </c:numCache>
            </c:numRef>
          </c:yVal>
          <c:smooth val="0"/>
          <c:extLst>
            <c:ext xmlns:c16="http://schemas.microsoft.com/office/drawing/2014/chart" uri="{C3380CC4-5D6E-409C-BE32-E72D297353CC}">
              <c16:uniqueId val="{00000004-5456-47D7-854E-C395F11C0E9D}"/>
            </c:ext>
          </c:extLst>
        </c:ser>
        <c:ser>
          <c:idx val="3"/>
          <c:order val="3"/>
          <c:tx>
            <c:v>25</c:v>
          </c:tx>
          <c:spPr>
            <a:ln w="38100" cap="rnd" cmpd="dbl">
              <a:solidFill>
                <a:schemeClr val="accent4"/>
              </a:solidFill>
              <a:prstDash val="lgDash"/>
              <a:round/>
            </a:ln>
            <a:effectLst/>
          </c:spPr>
          <c:marker>
            <c:symbol val="square"/>
            <c:size val="7"/>
            <c:spPr>
              <a:solidFill>
                <a:schemeClr val="accent4"/>
              </a:solidFill>
              <a:ln w="9525">
                <a:solidFill>
                  <a:schemeClr val="accent4"/>
                </a:solidFill>
              </a:ln>
              <a:effectLst/>
            </c:spPr>
          </c:marker>
          <c:xVal>
            <c:numRef>
              <c:f>itrtnCalc2_rep150!$C$4232:$Y$4232</c:f>
              <c:numCache>
                <c:formatCode>General</c:formatCode>
                <c:ptCount val="23"/>
                <c:pt idx="0">
                  <c:v>3</c:v>
                </c:pt>
                <c:pt idx="1">
                  <c:v>5</c:v>
                </c:pt>
                <c:pt idx="2">
                  <c:v>6</c:v>
                </c:pt>
                <c:pt idx="3">
                  <c:v>7</c:v>
                </c:pt>
                <c:pt idx="4">
                  <c:v>8</c:v>
                </c:pt>
                <c:pt idx="5">
                  <c:v>10</c:v>
                </c:pt>
                <c:pt idx="6">
                  <c:v>15</c:v>
                </c:pt>
                <c:pt idx="7">
                  <c:v>20</c:v>
                </c:pt>
                <c:pt idx="8">
                  <c:v>30</c:v>
                </c:pt>
                <c:pt idx="9">
                  <c:v>40</c:v>
                </c:pt>
                <c:pt idx="10">
                  <c:v>50</c:v>
                </c:pt>
                <c:pt idx="11">
                  <c:v>70</c:v>
                </c:pt>
                <c:pt idx="12">
                  <c:v>90</c:v>
                </c:pt>
                <c:pt idx="13">
                  <c:v>100</c:v>
                </c:pt>
                <c:pt idx="14">
                  <c:v>150</c:v>
                </c:pt>
                <c:pt idx="15">
                  <c:v>200</c:v>
                </c:pt>
                <c:pt idx="16">
                  <c:v>300</c:v>
                </c:pt>
                <c:pt idx="17">
                  <c:v>400</c:v>
                </c:pt>
                <c:pt idx="18">
                  <c:v>500</c:v>
                </c:pt>
                <c:pt idx="19">
                  <c:v>700</c:v>
                </c:pt>
                <c:pt idx="20">
                  <c:v>1000</c:v>
                </c:pt>
                <c:pt idx="21">
                  <c:v>5000</c:v>
                </c:pt>
                <c:pt idx="22">
                  <c:v>10000</c:v>
                </c:pt>
              </c:numCache>
            </c:numRef>
          </c:xVal>
          <c:yVal>
            <c:numRef>
              <c:f>itrtnCalc2_rep150!$D$4241:$Z$4241</c:f>
              <c:numCache>
                <c:formatCode>General</c:formatCode>
                <c:ptCount val="23"/>
                <c:pt idx="0">
                  <c:v>1.1559783787175371</c:v>
                </c:pt>
                <c:pt idx="1">
                  <c:v>1.0657409748014748</c:v>
                </c:pt>
                <c:pt idx="2">
                  <c:v>1.0311597130534382</c:v>
                </c:pt>
                <c:pt idx="3">
                  <c:v>0.99855674649889059</c:v>
                </c:pt>
                <c:pt idx="4">
                  <c:v>0.96712003491406839</c:v>
                </c:pt>
                <c:pt idx="5">
                  <c:v>0.90955393477164848</c:v>
                </c:pt>
                <c:pt idx="6">
                  <c:v>0.79189150514413831</c:v>
                </c:pt>
                <c:pt idx="7">
                  <c:v>0.70021782759331297</c:v>
                </c:pt>
                <c:pt idx="8">
                  <c:v>0.56571082029928965</c:v>
                </c:pt>
                <c:pt idx="9">
                  <c:v>0.47393864012248643</c:v>
                </c:pt>
                <c:pt idx="10">
                  <c:v>0.405560222631411</c:v>
                </c:pt>
                <c:pt idx="11">
                  <c:v>0.30636139432834453</c:v>
                </c:pt>
                <c:pt idx="12">
                  <c:v>0.24195285920409942</c:v>
                </c:pt>
                <c:pt idx="13">
                  <c:v>0.21835794320223761</c:v>
                </c:pt>
                <c:pt idx="14">
                  <c:v>0.14084167068431411</c:v>
                </c:pt>
                <c:pt idx="15">
                  <c:v>9.9674983948146167E-2</c:v>
                </c:pt>
                <c:pt idx="16">
                  <c:v>5.6127408870454219E-2</c:v>
                </c:pt>
                <c:pt idx="17">
                  <c:v>3.6746573270072407E-2</c:v>
                </c:pt>
                <c:pt idx="18">
                  <c:v>2.5881732662449843E-2</c:v>
                </c:pt>
                <c:pt idx="19">
                  <c:v>1.5363051217409024E-2</c:v>
                </c:pt>
                <c:pt idx="20">
                  <c:v>8.9960945060641E-3</c:v>
                </c:pt>
                <c:pt idx="21">
                  <c:v>4.3984618539879368E-4</c:v>
                </c:pt>
                <c:pt idx="22">
                  <c:v>7.1881889594968462E-5</c:v>
                </c:pt>
              </c:numCache>
            </c:numRef>
          </c:yVal>
          <c:smooth val="0"/>
          <c:extLst>
            <c:ext xmlns:c16="http://schemas.microsoft.com/office/drawing/2014/chart" uri="{C3380CC4-5D6E-409C-BE32-E72D297353CC}">
              <c16:uniqueId val="{00000005-5456-47D7-854E-C395F11C0E9D}"/>
            </c:ext>
          </c:extLst>
        </c:ser>
        <c:ser>
          <c:idx val="4"/>
          <c:order val="4"/>
          <c:tx>
            <c:v>50</c:v>
          </c:tx>
          <c:spPr>
            <a:ln w="38100" cap="rnd">
              <a:solidFill>
                <a:schemeClr val="tx1">
                  <a:lumMod val="75000"/>
                  <a:lumOff val="25000"/>
                </a:schemeClr>
              </a:solidFill>
              <a:prstDash val="sysDot"/>
              <a:round/>
            </a:ln>
            <a:effectLst/>
          </c:spPr>
          <c:marker>
            <c:symbol val="triangle"/>
            <c:size val="7"/>
            <c:spPr>
              <a:solidFill>
                <a:schemeClr val="tx1"/>
              </a:solidFill>
              <a:ln w="9525">
                <a:solidFill>
                  <a:schemeClr val="accent5"/>
                </a:solidFill>
              </a:ln>
              <a:effectLst/>
            </c:spPr>
          </c:marker>
          <c:xVal>
            <c:numRef>
              <c:f>itrtnCalc2_rep150!$C$4232:$Y$4232</c:f>
              <c:numCache>
                <c:formatCode>General</c:formatCode>
                <c:ptCount val="23"/>
                <c:pt idx="0">
                  <c:v>3</c:v>
                </c:pt>
                <c:pt idx="1">
                  <c:v>5</c:v>
                </c:pt>
                <c:pt idx="2">
                  <c:v>6</c:v>
                </c:pt>
                <c:pt idx="3">
                  <c:v>7</c:v>
                </c:pt>
                <c:pt idx="4">
                  <c:v>8</c:v>
                </c:pt>
                <c:pt idx="5">
                  <c:v>10</c:v>
                </c:pt>
                <c:pt idx="6">
                  <c:v>15</c:v>
                </c:pt>
                <c:pt idx="7">
                  <c:v>20</c:v>
                </c:pt>
                <c:pt idx="8">
                  <c:v>30</c:v>
                </c:pt>
                <c:pt idx="9">
                  <c:v>40</c:v>
                </c:pt>
                <c:pt idx="10">
                  <c:v>50</c:v>
                </c:pt>
                <c:pt idx="11">
                  <c:v>70</c:v>
                </c:pt>
                <c:pt idx="12">
                  <c:v>90</c:v>
                </c:pt>
                <c:pt idx="13">
                  <c:v>100</c:v>
                </c:pt>
                <c:pt idx="14">
                  <c:v>150</c:v>
                </c:pt>
                <c:pt idx="15">
                  <c:v>200</c:v>
                </c:pt>
                <c:pt idx="16">
                  <c:v>300</c:v>
                </c:pt>
                <c:pt idx="17">
                  <c:v>400</c:v>
                </c:pt>
                <c:pt idx="18">
                  <c:v>500</c:v>
                </c:pt>
                <c:pt idx="19">
                  <c:v>700</c:v>
                </c:pt>
                <c:pt idx="20">
                  <c:v>1000</c:v>
                </c:pt>
                <c:pt idx="21">
                  <c:v>5000</c:v>
                </c:pt>
                <c:pt idx="22">
                  <c:v>10000</c:v>
                </c:pt>
              </c:numCache>
            </c:numRef>
          </c:xVal>
          <c:yVal>
            <c:numRef>
              <c:f>itrtnCalc2_rep150!$D$4240:$Z$4240</c:f>
              <c:numCache>
                <c:formatCode>General</c:formatCode>
                <c:ptCount val="23"/>
                <c:pt idx="0">
                  <c:v>1.1557908520060356</c:v>
                </c:pt>
                <c:pt idx="1">
                  <c:v>1.0694435935448681</c:v>
                </c:pt>
                <c:pt idx="2">
                  <c:v>1.0309719222770344</c:v>
                </c:pt>
                <c:pt idx="3">
                  <c:v>0.99476768338103128</c:v>
                </c:pt>
                <c:pt idx="4">
                  <c:v>0.96211635873710111</c:v>
                </c:pt>
                <c:pt idx="5">
                  <c:v>0.90548648202419035</c:v>
                </c:pt>
                <c:pt idx="6">
                  <c:v>0.78882960515959111</c:v>
                </c:pt>
                <c:pt idx="7">
                  <c:v>0.69782275137559424</c:v>
                </c:pt>
                <c:pt idx="8">
                  <c:v>0.56391149376222793</c:v>
                </c:pt>
                <c:pt idx="9">
                  <c:v>0.46735877011926036</c:v>
                </c:pt>
                <c:pt idx="10">
                  <c:v>0.39811154807056742</c:v>
                </c:pt>
                <c:pt idx="11">
                  <c:v>0.30623180581009524</c:v>
                </c:pt>
                <c:pt idx="12">
                  <c:v>0.24279577364056071</c:v>
                </c:pt>
                <c:pt idx="13">
                  <c:v>0.21876680121008613</c:v>
                </c:pt>
                <c:pt idx="14">
                  <c:v>0.13828185644992289</c:v>
                </c:pt>
                <c:pt idx="15">
                  <c:v>9.5182743771137585E-2</c:v>
                </c:pt>
                <c:pt idx="16">
                  <c:v>5.3708595676222957E-2</c:v>
                </c:pt>
                <c:pt idx="17">
                  <c:v>3.4186905500829326E-2</c:v>
                </c:pt>
                <c:pt idx="18">
                  <c:v>2.3474343750116131E-2</c:v>
                </c:pt>
                <c:pt idx="19">
                  <c:v>1.3194675259505973E-2</c:v>
                </c:pt>
                <c:pt idx="20">
                  <c:v>7.9140185118484006E-3</c:v>
                </c:pt>
                <c:pt idx="21">
                  <c:v>3.2963596901536214E-4</c:v>
                </c:pt>
                <c:pt idx="22">
                  <c:v>4.1077167659635686E-5</c:v>
                </c:pt>
              </c:numCache>
            </c:numRef>
          </c:yVal>
          <c:smooth val="0"/>
          <c:extLst>
            <c:ext xmlns:c16="http://schemas.microsoft.com/office/drawing/2014/chart" uri="{C3380CC4-5D6E-409C-BE32-E72D297353CC}">
              <c16:uniqueId val="{00000006-5456-47D7-854E-C395F11C0E9D}"/>
            </c:ext>
          </c:extLst>
        </c:ser>
        <c:ser>
          <c:idx val="5"/>
          <c:order val="5"/>
          <c:tx>
            <c:v>100</c:v>
          </c:tx>
          <c:spPr>
            <a:ln w="19050" cap="rnd">
              <a:solidFill>
                <a:schemeClr val="accent6"/>
              </a:solidFill>
              <a:round/>
            </a:ln>
            <a:effectLst/>
          </c:spPr>
          <c:marker>
            <c:symbol val="circle"/>
            <c:size val="7"/>
            <c:spPr>
              <a:solidFill>
                <a:schemeClr val="accent6"/>
              </a:solidFill>
              <a:ln w="9525">
                <a:solidFill>
                  <a:schemeClr val="accent6"/>
                </a:solidFill>
              </a:ln>
              <a:effectLst/>
            </c:spPr>
          </c:marker>
          <c:xVal>
            <c:numRef>
              <c:f>itrtnCalc2_rep150!$C$4232:$Y$4232</c:f>
              <c:numCache>
                <c:formatCode>General</c:formatCode>
                <c:ptCount val="23"/>
                <c:pt idx="0">
                  <c:v>3</c:v>
                </c:pt>
                <c:pt idx="1">
                  <c:v>5</c:v>
                </c:pt>
                <c:pt idx="2">
                  <c:v>6</c:v>
                </c:pt>
                <c:pt idx="3">
                  <c:v>7</c:v>
                </c:pt>
                <c:pt idx="4">
                  <c:v>8</c:v>
                </c:pt>
                <c:pt idx="5">
                  <c:v>10</c:v>
                </c:pt>
                <c:pt idx="6">
                  <c:v>15</c:v>
                </c:pt>
                <c:pt idx="7">
                  <c:v>20</c:v>
                </c:pt>
                <c:pt idx="8">
                  <c:v>30</c:v>
                </c:pt>
                <c:pt idx="9">
                  <c:v>40</c:v>
                </c:pt>
                <c:pt idx="10">
                  <c:v>50</c:v>
                </c:pt>
                <c:pt idx="11">
                  <c:v>70</c:v>
                </c:pt>
                <c:pt idx="12">
                  <c:v>90</c:v>
                </c:pt>
                <c:pt idx="13">
                  <c:v>100</c:v>
                </c:pt>
                <c:pt idx="14">
                  <c:v>150</c:v>
                </c:pt>
                <c:pt idx="15">
                  <c:v>200</c:v>
                </c:pt>
                <c:pt idx="16">
                  <c:v>300</c:v>
                </c:pt>
                <c:pt idx="17">
                  <c:v>400</c:v>
                </c:pt>
                <c:pt idx="18">
                  <c:v>500</c:v>
                </c:pt>
                <c:pt idx="19">
                  <c:v>700</c:v>
                </c:pt>
                <c:pt idx="20">
                  <c:v>1000</c:v>
                </c:pt>
                <c:pt idx="21">
                  <c:v>5000</c:v>
                </c:pt>
                <c:pt idx="22">
                  <c:v>10000</c:v>
                </c:pt>
              </c:numCache>
            </c:numRef>
          </c:xVal>
          <c:yVal>
            <c:numRef>
              <c:f>itrtnCalc2_rep150!$D$4239:$Z$4239</c:f>
              <c:numCache>
                <c:formatCode>General</c:formatCode>
                <c:ptCount val="23"/>
                <c:pt idx="0">
                  <c:v>1.1475812182797416</c:v>
                </c:pt>
                <c:pt idx="1">
                  <c:v>1.0635682562052557</c:v>
                </c:pt>
                <c:pt idx="2">
                  <c:v>1.0227944403244436</c:v>
                </c:pt>
                <c:pt idx="3">
                  <c:v>0.98892578499793149</c:v>
                </c:pt>
                <c:pt idx="4">
                  <c:v>0.95730018254442262</c:v>
                </c:pt>
                <c:pt idx="5">
                  <c:v>0.90111500076182327</c:v>
                </c:pt>
                <c:pt idx="6">
                  <c:v>0.78423835240129447</c:v>
                </c:pt>
                <c:pt idx="7">
                  <c:v>0.69521582988560504</c:v>
                </c:pt>
                <c:pt idx="8">
                  <c:v>0.56134340905761348</c:v>
                </c:pt>
                <c:pt idx="9">
                  <c:v>0.47207100095537358</c:v>
                </c:pt>
                <c:pt idx="10">
                  <c:v>0.401649119830645</c:v>
                </c:pt>
                <c:pt idx="11">
                  <c:v>0.3055374294891739</c:v>
                </c:pt>
                <c:pt idx="12">
                  <c:v>0.24099965436960663</c:v>
                </c:pt>
                <c:pt idx="13">
                  <c:v>0.21768866266956563</c:v>
                </c:pt>
                <c:pt idx="14">
                  <c:v>0.13816909218062204</c:v>
                </c:pt>
                <c:pt idx="15">
                  <c:v>9.792588319842499E-2</c:v>
                </c:pt>
                <c:pt idx="16">
                  <c:v>5.6632705093987747E-2</c:v>
                </c:pt>
                <c:pt idx="17">
                  <c:v>3.7021048965921989E-2</c:v>
                </c:pt>
                <c:pt idx="18">
                  <c:v>2.6289195509534159E-2</c:v>
                </c:pt>
                <c:pt idx="19">
                  <c:v>1.5358051089537339E-2</c:v>
                </c:pt>
                <c:pt idx="20">
                  <c:v>9.0865950030902774E-3</c:v>
                </c:pt>
                <c:pt idx="21">
                  <c:v>5.4568917442389235E-4</c:v>
                </c:pt>
                <c:pt idx="22">
                  <c:v>1.3667871450715897E-5</c:v>
                </c:pt>
              </c:numCache>
            </c:numRef>
          </c:yVal>
          <c:smooth val="0"/>
          <c:extLst>
            <c:ext xmlns:c16="http://schemas.microsoft.com/office/drawing/2014/chart" uri="{C3380CC4-5D6E-409C-BE32-E72D297353CC}">
              <c16:uniqueId val="{00000007-5456-47D7-854E-C395F11C0E9D}"/>
            </c:ext>
          </c:extLst>
        </c:ser>
        <c:ser>
          <c:idx val="6"/>
          <c:order val="6"/>
          <c:tx>
            <c:v>150</c:v>
          </c:tx>
          <c:spPr>
            <a:ln w="38100" cap="rnd">
              <a:solidFill>
                <a:srgbClr val="FF0000"/>
              </a:solidFill>
              <a:round/>
            </a:ln>
            <a:effectLst/>
          </c:spPr>
          <c:marker>
            <c:symbol val="square"/>
            <c:size val="7"/>
            <c:spPr>
              <a:solidFill>
                <a:srgbClr val="FF0000"/>
              </a:solidFill>
              <a:ln w="9525">
                <a:solidFill>
                  <a:srgbClr val="FF0000"/>
                </a:solidFill>
              </a:ln>
              <a:effectLst/>
            </c:spPr>
          </c:marker>
          <c:xVal>
            <c:numRef>
              <c:f>itrtnCalc2_rep150!$C$4232:$Y$4232</c:f>
              <c:numCache>
                <c:formatCode>General</c:formatCode>
                <c:ptCount val="23"/>
                <c:pt idx="0">
                  <c:v>3</c:v>
                </c:pt>
                <c:pt idx="1">
                  <c:v>5</c:v>
                </c:pt>
                <c:pt idx="2">
                  <c:v>6</c:v>
                </c:pt>
                <c:pt idx="3">
                  <c:v>7</c:v>
                </c:pt>
                <c:pt idx="4">
                  <c:v>8</c:v>
                </c:pt>
                <c:pt idx="5">
                  <c:v>10</c:v>
                </c:pt>
                <c:pt idx="6">
                  <c:v>15</c:v>
                </c:pt>
                <c:pt idx="7">
                  <c:v>20</c:v>
                </c:pt>
                <c:pt idx="8">
                  <c:v>30</c:v>
                </c:pt>
                <c:pt idx="9">
                  <c:v>40</c:v>
                </c:pt>
                <c:pt idx="10">
                  <c:v>50</c:v>
                </c:pt>
                <c:pt idx="11">
                  <c:v>70</c:v>
                </c:pt>
                <c:pt idx="12">
                  <c:v>90</c:v>
                </c:pt>
                <c:pt idx="13">
                  <c:v>100</c:v>
                </c:pt>
                <c:pt idx="14">
                  <c:v>150</c:v>
                </c:pt>
                <c:pt idx="15">
                  <c:v>200</c:v>
                </c:pt>
                <c:pt idx="16">
                  <c:v>300</c:v>
                </c:pt>
                <c:pt idx="17">
                  <c:v>400</c:v>
                </c:pt>
                <c:pt idx="18">
                  <c:v>500</c:v>
                </c:pt>
                <c:pt idx="19">
                  <c:v>700</c:v>
                </c:pt>
                <c:pt idx="20">
                  <c:v>1000</c:v>
                </c:pt>
                <c:pt idx="21">
                  <c:v>5000</c:v>
                </c:pt>
                <c:pt idx="22">
                  <c:v>10000</c:v>
                </c:pt>
              </c:numCache>
            </c:numRef>
          </c:xVal>
          <c:yVal>
            <c:numRef>
              <c:f>itrtnCalc2_rep150!$D$4238:$Z$4238</c:f>
              <c:numCache>
                <c:formatCode>General</c:formatCode>
                <c:ptCount val="23"/>
                <c:pt idx="0">
                  <c:v>1.156164797782075</c:v>
                </c:pt>
                <c:pt idx="1">
                  <c:v>1.0713496801095472</c:v>
                </c:pt>
                <c:pt idx="2">
                  <c:v>1.0301959581041067</c:v>
                </c:pt>
                <c:pt idx="3">
                  <c:v>0.99500447573275752</c:v>
                </c:pt>
                <c:pt idx="4">
                  <c:v>0.96271160119347088</c:v>
                </c:pt>
                <c:pt idx="5">
                  <c:v>0.90633472899088707</c:v>
                </c:pt>
                <c:pt idx="6">
                  <c:v>0.7877107952271527</c:v>
                </c:pt>
                <c:pt idx="7">
                  <c:v>0.69532348371058539</c:v>
                </c:pt>
                <c:pt idx="8">
                  <c:v>0.56341961588878808</c:v>
                </c:pt>
                <c:pt idx="9">
                  <c:v>0.46784303733661198</c:v>
                </c:pt>
                <c:pt idx="10">
                  <c:v>0.40014938741545225</c:v>
                </c:pt>
                <c:pt idx="11">
                  <c:v>0.30528502438250599</c:v>
                </c:pt>
                <c:pt idx="12">
                  <c:v>0.24280775269451038</c:v>
                </c:pt>
                <c:pt idx="13">
                  <c:v>0.21809951217898393</c:v>
                </c:pt>
                <c:pt idx="14">
                  <c:v>0.1375273561999395</c:v>
                </c:pt>
                <c:pt idx="15">
                  <c:v>9.5607139987559417E-2</c:v>
                </c:pt>
                <c:pt idx="16">
                  <c:v>5.3607460109864613E-2</c:v>
                </c:pt>
                <c:pt idx="17">
                  <c:v>3.5231710357579771E-2</c:v>
                </c:pt>
                <c:pt idx="18">
                  <c:v>2.427451358050503E-2</c:v>
                </c:pt>
                <c:pt idx="19">
                  <c:v>1.433343119508026E-2</c:v>
                </c:pt>
                <c:pt idx="20">
                  <c:v>8.1687006214037159E-3</c:v>
                </c:pt>
                <c:pt idx="21">
                  <c:v>2.4898016584354603E-4</c:v>
                </c:pt>
                <c:pt idx="22">
                  <c:v>6.0893712347994248E-6</c:v>
                </c:pt>
              </c:numCache>
            </c:numRef>
          </c:yVal>
          <c:smooth val="0"/>
          <c:extLst>
            <c:ext xmlns:c16="http://schemas.microsoft.com/office/drawing/2014/chart" uri="{C3380CC4-5D6E-409C-BE32-E72D297353CC}">
              <c16:uniqueId val="{00000008-5456-47D7-854E-C395F11C0E9D}"/>
            </c:ext>
          </c:extLst>
        </c:ser>
        <c:dLbls>
          <c:showLegendKey val="0"/>
          <c:showVal val="0"/>
          <c:showCatName val="0"/>
          <c:showSerName val="0"/>
          <c:showPercent val="0"/>
          <c:showBubbleSize val="0"/>
        </c:dLbls>
        <c:axId val="554073976"/>
        <c:axId val="554073648"/>
      </c:scatterChart>
      <c:valAx>
        <c:axId val="554073976"/>
        <c:scaling>
          <c:logBase val="10"/>
          <c:orientation val="minMax"/>
          <c:min val="1000"/>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2000" dirty="0"/>
                  <a:t>Iterations</a:t>
                </a:r>
                <a:endParaRPr lang="en-US" sz="1800" dirty="0"/>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54073648"/>
        <c:crosses val="autoZero"/>
        <c:crossBetween val="midCat"/>
      </c:valAx>
      <c:valAx>
        <c:axId val="554073648"/>
        <c:scaling>
          <c:orientation val="minMax"/>
          <c:max val="1.8000000000000002E-2"/>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2000" dirty="0"/>
                  <a:t>Approximation</a:t>
                </a:r>
                <a:r>
                  <a:rPr lang="en-US" sz="2000" baseline="0" dirty="0"/>
                  <a:t> (</a:t>
                </a:r>
                <a:r>
                  <a:rPr lang="en-US" sz="2000" baseline="0" dirty="0">
                    <a:latin typeface="Symbol" panose="05050102010706020507" pitchFamily="18" charset="2"/>
                  </a:rPr>
                  <a:t>e</a:t>
                </a:r>
                <a:r>
                  <a:rPr lang="en-US" sz="2000" baseline="0" dirty="0"/>
                  <a:t>)</a:t>
                </a:r>
                <a:endParaRPr lang="en-US" sz="2000" dirty="0"/>
              </a:p>
            </c:rich>
          </c:tx>
          <c:layout>
            <c:manualLayout>
              <c:xMode val="edge"/>
              <c:yMode val="edge"/>
              <c:x val="1.1196640185094274E-2"/>
              <c:y val="0.17824019294885438"/>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54073976"/>
        <c:crosses val="autoZero"/>
        <c:crossBetween val="midCat"/>
        <c:majorUnit val="9.0000000000000028E-3"/>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151790536020425"/>
          <c:y val="5.3151203749465976E-2"/>
          <c:w val="0.70783763754756501"/>
          <c:h val="0.71121557125744495"/>
        </c:manualLayout>
      </c:layout>
      <c:scatterChart>
        <c:scatterStyle val="smoothMarker"/>
        <c:varyColors val="0"/>
        <c:ser>
          <c:idx val="0"/>
          <c:order val="0"/>
          <c:tx>
            <c:v>0</c:v>
          </c:tx>
          <c:spPr>
            <a:ln w="38100" cap="rnd">
              <a:solidFill>
                <a:schemeClr val="accent1"/>
              </a:solidFill>
              <a:prstDash val="dash"/>
              <a:round/>
            </a:ln>
            <a:effectLst/>
          </c:spPr>
          <c:marker>
            <c:symbol val="circle"/>
            <c:size val="7"/>
            <c:spPr>
              <a:solidFill>
                <a:schemeClr val="accent1"/>
              </a:solidFill>
              <a:ln w="9525">
                <a:solidFill>
                  <a:schemeClr val="accent1"/>
                </a:solidFill>
              </a:ln>
              <a:effectLst/>
            </c:spPr>
          </c:marker>
          <c:xVal>
            <c:numRef>
              <c:f>itrtnCalc2_rep150!$C$4232:$Y$4232</c:f>
              <c:numCache>
                <c:formatCode>General</c:formatCode>
                <c:ptCount val="23"/>
                <c:pt idx="0">
                  <c:v>3</c:v>
                </c:pt>
                <c:pt idx="1">
                  <c:v>5</c:v>
                </c:pt>
                <c:pt idx="2">
                  <c:v>6</c:v>
                </c:pt>
                <c:pt idx="3">
                  <c:v>7</c:v>
                </c:pt>
                <c:pt idx="4">
                  <c:v>8</c:v>
                </c:pt>
                <c:pt idx="5">
                  <c:v>10</c:v>
                </c:pt>
                <c:pt idx="6">
                  <c:v>15</c:v>
                </c:pt>
                <c:pt idx="7">
                  <c:v>20</c:v>
                </c:pt>
                <c:pt idx="8">
                  <c:v>30</c:v>
                </c:pt>
                <c:pt idx="9">
                  <c:v>40</c:v>
                </c:pt>
                <c:pt idx="10">
                  <c:v>50</c:v>
                </c:pt>
                <c:pt idx="11">
                  <c:v>70</c:v>
                </c:pt>
                <c:pt idx="12">
                  <c:v>90</c:v>
                </c:pt>
                <c:pt idx="13">
                  <c:v>100</c:v>
                </c:pt>
                <c:pt idx="14">
                  <c:v>150</c:v>
                </c:pt>
                <c:pt idx="15">
                  <c:v>200</c:v>
                </c:pt>
                <c:pt idx="16">
                  <c:v>300</c:v>
                </c:pt>
                <c:pt idx="17">
                  <c:v>400</c:v>
                </c:pt>
                <c:pt idx="18">
                  <c:v>500</c:v>
                </c:pt>
                <c:pt idx="19">
                  <c:v>700</c:v>
                </c:pt>
                <c:pt idx="20">
                  <c:v>1000</c:v>
                </c:pt>
                <c:pt idx="21">
                  <c:v>5000</c:v>
                </c:pt>
                <c:pt idx="22">
                  <c:v>10000</c:v>
                </c:pt>
              </c:numCache>
            </c:numRef>
          </c:xVal>
          <c:yVal>
            <c:numRef>
              <c:f>itrtnCalc2_rep150!$D$4244:$Z$4244</c:f>
              <c:numCache>
                <c:formatCode>General</c:formatCode>
                <c:ptCount val="23"/>
                <c:pt idx="0">
                  <c:v>1.1573236654199222</c:v>
                </c:pt>
                <c:pt idx="1">
                  <c:v>1.0731453174610088</c:v>
                </c:pt>
                <c:pt idx="2">
                  <c:v>1.0368686756015721</c:v>
                </c:pt>
                <c:pt idx="3">
                  <c:v>0.99985152838178615</c:v>
                </c:pt>
                <c:pt idx="4">
                  <c:v>0.97018879844811179</c:v>
                </c:pt>
                <c:pt idx="5">
                  <c:v>0.91000702846283454</c:v>
                </c:pt>
                <c:pt idx="6">
                  <c:v>0.79064975754462652</c:v>
                </c:pt>
                <c:pt idx="7">
                  <c:v>0.6997371813480423</c:v>
                </c:pt>
                <c:pt idx="8">
                  <c:v>0.56525184020570995</c:v>
                </c:pt>
                <c:pt idx="9">
                  <c:v>0.47310547470592856</c:v>
                </c:pt>
                <c:pt idx="10">
                  <c:v>0.4032332024624557</c:v>
                </c:pt>
                <c:pt idx="11">
                  <c:v>0.30731320507116489</c:v>
                </c:pt>
                <c:pt idx="12">
                  <c:v>0.24576421175237559</c:v>
                </c:pt>
                <c:pt idx="13">
                  <c:v>0.22097172824170988</c:v>
                </c:pt>
                <c:pt idx="14">
                  <c:v>0.14245427553367429</c:v>
                </c:pt>
                <c:pt idx="15">
                  <c:v>0.1011472099669638</c:v>
                </c:pt>
                <c:pt idx="16">
                  <c:v>6.0140025920080449E-2</c:v>
                </c:pt>
                <c:pt idx="17">
                  <c:v>4.0788933436549088E-2</c:v>
                </c:pt>
                <c:pt idx="18">
                  <c:v>3.0418710994479032E-2</c:v>
                </c:pt>
                <c:pt idx="19">
                  <c:v>2.1015489976633276E-2</c:v>
                </c:pt>
                <c:pt idx="20">
                  <c:v>1.5857698248357161E-2</c:v>
                </c:pt>
                <c:pt idx="21">
                  <c:v>8.7043423367504751E-3</c:v>
                </c:pt>
                <c:pt idx="22">
                  <c:v>8.4113596463346995E-3</c:v>
                </c:pt>
              </c:numCache>
            </c:numRef>
          </c:yVal>
          <c:smooth val="0"/>
          <c:extLst>
            <c:ext xmlns:c16="http://schemas.microsoft.com/office/drawing/2014/chart" uri="{C3380CC4-5D6E-409C-BE32-E72D297353CC}">
              <c16:uniqueId val="{00000000-91FB-422C-A409-8B5FC3958582}"/>
            </c:ext>
          </c:extLst>
        </c:ser>
        <c:ser>
          <c:idx val="1"/>
          <c:order val="1"/>
          <c:tx>
            <c:v>5</c:v>
          </c:tx>
          <c:spPr>
            <a:ln w="38100" cap="rnd">
              <a:solidFill>
                <a:schemeClr val="tx2">
                  <a:lumMod val="60000"/>
                  <a:lumOff val="40000"/>
                </a:schemeClr>
              </a:solidFill>
              <a:round/>
            </a:ln>
            <a:effectLst/>
          </c:spPr>
          <c:marker>
            <c:symbol val="circle"/>
            <c:size val="7"/>
            <c:spPr>
              <a:solidFill>
                <a:schemeClr val="tx2">
                  <a:lumMod val="60000"/>
                  <a:lumOff val="40000"/>
                </a:schemeClr>
              </a:solidFill>
              <a:ln w="9525">
                <a:solidFill>
                  <a:schemeClr val="tx2">
                    <a:lumMod val="60000"/>
                    <a:lumOff val="40000"/>
                  </a:schemeClr>
                </a:solidFill>
              </a:ln>
              <a:effectLst/>
            </c:spPr>
          </c:marker>
          <c:xVal>
            <c:numRef>
              <c:f>itrtnCalc2_rep150!$C$4232:$Y$4232</c:f>
              <c:numCache>
                <c:formatCode>General</c:formatCode>
                <c:ptCount val="23"/>
                <c:pt idx="0">
                  <c:v>3</c:v>
                </c:pt>
                <c:pt idx="1">
                  <c:v>5</c:v>
                </c:pt>
                <c:pt idx="2">
                  <c:v>6</c:v>
                </c:pt>
                <c:pt idx="3">
                  <c:v>7</c:v>
                </c:pt>
                <c:pt idx="4">
                  <c:v>8</c:v>
                </c:pt>
                <c:pt idx="5">
                  <c:v>10</c:v>
                </c:pt>
                <c:pt idx="6">
                  <c:v>15</c:v>
                </c:pt>
                <c:pt idx="7">
                  <c:v>20</c:v>
                </c:pt>
                <c:pt idx="8">
                  <c:v>30</c:v>
                </c:pt>
                <c:pt idx="9">
                  <c:v>40</c:v>
                </c:pt>
                <c:pt idx="10">
                  <c:v>50</c:v>
                </c:pt>
                <c:pt idx="11">
                  <c:v>70</c:v>
                </c:pt>
                <c:pt idx="12">
                  <c:v>90</c:v>
                </c:pt>
                <c:pt idx="13">
                  <c:v>100</c:v>
                </c:pt>
                <c:pt idx="14">
                  <c:v>150</c:v>
                </c:pt>
                <c:pt idx="15">
                  <c:v>200</c:v>
                </c:pt>
                <c:pt idx="16">
                  <c:v>300</c:v>
                </c:pt>
                <c:pt idx="17">
                  <c:v>400</c:v>
                </c:pt>
                <c:pt idx="18">
                  <c:v>500</c:v>
                </c:pt>
                <c:pt idx="19">
                  <c:v>700</c:v>
                </c:pt>
                <c:pt idx="20">
                  <c:v>1000</c:v>
                </c:pt>
                <c:pt idx="21">
                  <c:v>5000</c:v>
                </c:pt>
                <c:pt idx="22">
                  <c:v>10000</c:v>
                </c:pt>
              </c:numCache>
            </c:numRef>
          </c:xVal>
          <c:yVal>
            <c:numRef>
              <c:f>itrtnCalc2_rep150!$D$4243:$Z$4243</c:f>
              <c:numCache>
                <c:formatCode>General</c:formatCode>
                <c:ptCount val="23"/>
                <c:pt idx="0">
                  <c:v>1.1560785437764525</c:v>
                </c:pt>
                <c:pt idx="1">
                  <c:v>1.0680925626288698</c:v>
                </c:pt>
                <c:pt idx="2">
                  <c:v>1.0284850605176612</c:v>
                </c:pt>
                <c:pt idx="3">
                  <c:v>0.99360683586196785</c:v>
                </c:pt>
                <c:pt idx="4">
                  <c:v>0.96101725215981992</c:v>
                </c:pt>
                <c:pt idx="5">
                  <c:v>0.90304853534941554</c:v>
                </c:pt>
                <c:pt idx="6">
                  <c:v>0.78870228845484858</c:v>
                </c:pt>
                <c:pt idx="7">
                  <c:v>0.69890779836731809</c:v>
                </c:pt>
                <c:pt idx="8">
                  <c:v>0.56666279354359528</c:v>
                </c:pt>
                <c:pt idx="9">
                  <c:v>0.47212363005412405</c:v>
                </c:pt>
                <c:pt idx="10">
                  <c:v>0.4016854324975867</c:v>
                </c:pt>
                <c:pt idx="11">
                  <c:v>0.30585900495699697</c:v>
                </c:pt>
                <c:pt idx="12">
                  <c:v>0.24234188347829616</c:v>
                </c:pt>
                <c:pt idx="13">
                  <c:v>0.21758426401938141</c:v>
                </c:pt>
                <c:pt idx="14">
                  <c:v>0.13760347690328201</c:v>
                </c:pt>
                <c:pt idx="15">
                  <c:v>9.6430206718868761E-2</c:v>
                </c:pt>
                <c:pt idx="16">
                  <c:v>5.636906781942639E-2</c:v>
                </c:pt>
                <c:pt idx="17">
                  <c:v>3.7240480491636023E-2</c:v>
                </c:pt>
                <c:pt idx="18">
                  <c:v>2.6875102090486058E-2</c:v>
                </c:pt>
                <c:pt idx="19">
                  <c:v>1.6086894830299049E-2</c:v>
                </c:pt>
                <c:pt idx="20">
                  <c:v>9.7005918897563551E-3</c:v>
                </c:pt>
                <c:pt idx="21">
                  <c:v>1.4790570680034778E-3</c:v>
                </c:pt>
                <c:pt idx="22">
                  <c:v>9.3289920508978939E-4</c:v>
                </c:pt>
              </c:numCache>
            </c:numRef>
          </c:yVal>
          <c:smooth val="0"/>
          <c:extLst>
            <c:ext xmlns:c16="http://schemas.microsoft.com/office/drawing/2014/chart" uri="{C3380CC4-5D6E-409C-BE32-E72D297353CC}">
              <c16:uniqueId val="{00000001-91FB-422C-A409-8B5FC3958582}"/>
            </c:ext>
          </c:extLst>
        </c:ser>
        <c:ser>
          <c:idx val="2"/>
          <c:order val="2"/>
          <c:tx>
            <c:v>15</c:v>
          </c:tx>
          <c:spPr>
            <a:ln w="38100" cap="rnd">
              <a:solidFill>
                <a:schemeClr val="accent3"/>
              </a:solidFill>
              <a:round/>
            </a:ln>
            <a:effectLst/>
          </c:spPr>
          <c:marker>
            <c:symbol val="circle"/>
            <c:size val="7"/>
            <c:spPr>
              <a:solidFill>
                <a:schemeClr val="accent3"/>
              </a:solidFill>
              <a:ln w="9525">
                <a:solidFill>
                  <a:schemeClr val="accent3"/>
                </a:solidFill>
              </a:ln>
              <a:effectLst/>
            </c:spPr>
          </c:marker>
          <c:xVal>
            <c:numRef>
              <c:f>itrtnCalc2_rep150!$C$4232:$Y$4232</c:f>
              <c:numCache>
                <c:formatCode>General</c:formatCode>
                <c:ptCount val="23"/>
                <c:pt idx="0">
                  <c:v>3</c:v>
                </c:pt>
                <c:pt idx="1">
                  <c:v>5</c:v>
                </c:pt>
                <c:pt idx="2">
                  <c:v>6</c:v>
                </c:pt>
                <c:pt idx="3">
                  <c:v>7</c:v>
                </c:pt>
                <c:pt idx="4">
                  <c:v>8</c:v>
                </c:pt>
                <c:pt idx="5">
                  <c:v>10</c:v>
                </c:pt>
                <c:pt idx="6">
                  <c:v>15</c:v>
                </c:pt>
                <c:pt idx="7">
                  <c:v>20</c:v>
                </c:pt>
                <c:pt idx="8">
                  <c:v>30</c:v>
                </c:pt>
                <c:pt idx="9">
                  <c:v>40</c:v>
                </c:pt>
                <c:pt idx="10">
                  <c:v>50</c:v>
                </c:pt>
                <c:pt idx="11">
                  <c:v>70</c:v>
                </c:pt>
                <c:pt idx="12">
                  <c:v>90</c:v>
                </c:pt>
                <c:pt idx="13">
                  <c:v>100</c:v>
                </c:pt>
                <c:pt idx="14">
                  <c:v>150</c:v>
                </c:pt>
                <c:pt idx="15">
                  <c:v>200</c:v>
                </c:pt>
                <c:pt idx="16">
                  <c:v>300</c:v>
                </c:pt>
                <c:pt idx="17">
                  <c:v>400</c:v>
                </c:pt>
                <c:pt idx="18">
                  <c:v>500</c:v>
                </c:pt>
                <c:pt idx="19">
                  <c:v>700</c:v>
                </c:pt>
                <c:pt idx="20">
                  <c:v>1000</c:v>
                </c:pt>
                <c:pt idx="21">
                  <c:v>5000</c:v>
                </c:pt>
                <c:pt idx="22">
                  <c:v>10000</c:v>
                </c:pt>
              </c:numCache>
            </c:numRef>
          </c:xVal>
          <c:yVal>
            <c:numRef>
              <c:f>itrtnCalc2_rep150!$D$4242:$Z$4242</c:f>
              <c:numCache>
                <c:formatCode>General</c:formatCode>
                <c:ptCount val="23"/>
                <c:pt idx="0">
                  <c:v>1.1508679102007675</c:v>
                </c:pt>
                <c:pt idx="1">
                  <c:v>1.06480861292037</c:v>
                </c:pt>
                <c:pt idx="2">
                  <c:v>1.0255556462817428</c:v>
                </c:pt>
                <c:pt idx="3">
                  <c:v>0.99158229402928999</c:v>
                </c:pt>
                <c:pt idx="4">
                  <c:v>0.96005368464850971</c:v>
                </c:pt>
                <c:pt idx="5">
                  <c:v>0.90269808807203766</c:v>
                </c:pt>
                <c:pt idx="6">
                  <c:v>0.78206916607415033</c:v>
                </c:pt>
                <c:pt idx="7">
                  <c:v>0.69235992405084412</c:v>
                </c:pt>
                <c:pt idx="8">
                  <c:v>0.56254398925838367</c:v>
                </c:pt>
                <c:pt idx="9">
                  <c:v>0.47167695944788274</c:v>
                </c:pt>
                <c:pt idx="10">
                  <c:v>0.40479961091978761</c:v>
                </c:pt>
                <c:pt idx="11">
                  <c:v>0.30917378183829464</c:v>
                </c:pt>
                <c:pt idx="12">
                  <c:v>0.24346468213036068</c:v>
                </c:pt>
                <c:pt idx="13">
                  <c:v>0.21989445887031231</c:v>
                </c:pt>
                <c:pt idx="14">
                  <c:v>0.14015238536380015</c:v>
                </c:pt>
                <c:pt idx="15">
                  <c:v>9.7300815898218804E-2</c:v>
                </c:pt>
                <c:pt idx="16">
                  <c:v>5.5519410640508284E-2</c:v>
                </c:pt>
                <c:pt idx="17">
                  <c:v>3.5330396364771685E-2</c:v>
                </c:pt>
                <c:pt idx="18">
                  <c:v>2.5191604900035171E-2</c:v>
                </c:pt>
                <c:pt idx="19">
                  <c:v>1.5098091480119119E-2</c:v>
                </c:pt>
                <c:pt idx="20">
                  <c:v>8.8162577496150047E-3</c:v>
                </c:pt>
                <c:pt idx="21">
                  <c:v>6.4221184812210212E-4</c:v>
                </c:pt>
                <c:pt idx="22">
                  <c:v>2.1256647950433492E-4</c:v>
                </c:pt>
              </c:numCache>
            </c:numRef>
          </c:yVal>
          <c:smooth val="0"/>
          <c:extLst>
            <c:ext xmlns:c16="http://schemas.microsoft.com/office/drawing/2014/chart" uri="{C3380CC4-5D6E-409C-BE32-E72D297353CC}">
              <c16:uniqueId val="{00000002-91FB-422C-A409-8B5FC3958582}"/>
            </c:ext>
          </c:extLst>
        </c:ser>
        <c:ser>
          <c:idx val="3"/>
          <c:order val="3"/>
          <c:tx>
            <c:v>25</c:v>
          </c:tx>
          <c:spPr>
            <a:ln w="38100" cap="rnd" cmpd="dbl">
              <a:solidFill>
                <a:schemeClr val="accent4"/>
              </a:solidFill>
              <a:prstDash val="lgDash"/>
              <a:round/>
            </a:ln>
            <a:effectLst/>
          </c:spPr>
          <c:marker>
            <c:symbol val="square"/>
            <c:size val="7"/>
            <c:spPr>
              <a:solidFill>
                <a:schemeClr val="accent4"/>
              </a:solidFill>
              <a:ln w="9525">
                <a:solidFill>
                  <a:schemeClr val="accent4"/>
                </a:solidFill>
              </a:ln>
              <a:effectLst/>
            </c:spPr>
          </c:marker>
          <c:xVal>
            <c:numRef>
              <c:f>itrtnCalc2_rep150!$C$4232:$Y$4232</c:f>
              <c:numCache>
                <c:formatCode>General</c:formatCode>
                <c:ptCount val="23"/>
                <c:pt idx="0">
                  <c:v>3</c:v>
                </c:pt>
                <c:pt idx="1">
                  <c:v>5</c:v>
                </c:pt>
                <c:pt idx="2">
                  <c:v>6</c:v>
                </c:pt>
                <c:pt idx="3">
                  <c:v>7</c:v>
                </c:pt>
                <c:pt idx="4">
                  <c:v>8</c:v>
                </c:pt>
                <c:pt idx="5">
                  <c:v>10</c:v>
                </c:pt>
                <c:pt idx="6">
                  <c:v>15</c:v>
                </c:pt>
                <c:pt idx="7">
                  <c:v>20</c:v>
                </c:pt>
                <c:pt idx="8">
                  <c:v>30</c:v>
                </c:pt>
                <c:pt idx="9">
                  <c:v>40</c:v>
                </c:pt>
                <c:pt idx="10">
                  <c:v>50</c:v>
                </c:pt>
                <c:pt idx="11">
                  <c:v>70</c:v>
                </c:pt>
                <c:pt idx="12">
                  <c:v>90</c:v>
                </c:pt>
                <c:pt idx="13">
                  <c:v>100</c:v>
                </c:pt>
                <c:pt idx="14">
                  <c:v>150</c:v>
                </c:pt>
                <c:pt idx="15">
                  <c:v>200</c:v>
                </c:pt>
                <c:pt idx="16">
                  <c:v>300</c:v>
                </c:pt>
                <c:pt idx="17">
                  <c:v>400</c:v>
                </c:pt>
                <c:pt idx="18">
                  <c:v>500</c:v>
                </c:pt>
                <c:pt idx="19">
                  <c:v>700</c:v>
                </c:pt>
                <c:pt idx="20">
                  <c:v>1000</c:v>
                </c:pt>
                <c:pt idx="21">
                  <c:v>5000</c:v>
                </c:pt>
                <c:pt idx="22">
                  <c:v>10000</c:v>
                </c:pt>
              </c:numCache>
            </c:numRef>
          </c:xVal>
          <c:yVal>
            <c:numRef>
              <c:f>itrtnCalc2_rep150!$D$4241:$Z$4241</c:f>
              <c:numCache>
                <c:formatCode>General</c:formatCode>
                <c:ptCount val="23"/>
                <c:pt idx="0">
                  <c:v>1.1559783787175371</c:v>
                </c:pt>
                <c:pt idx="1">
                  <c:v>1.0657409748014748</c:v>
                </c:pt>
                <c:pt idx="2">
                  <c:v>1.0311597130534382</c:v>
                </c:pt>
                <c:pt idx="3">
                  <c:v>0.99855674649889059</c:v>
                </c:pt>
                <c:pt idx="4">
                  <c:v>0.96712003491406839</c:v>
                </c:pt>
                <c:pt idx="5">
                  <c:v>0.90955393477164848</c:v>
                </c:pt>
                <c:pt idx="6">
                  <c:v>0.79189150514413831</c:v>
                </c:pt>
                <c:pt idx="7">
                  <c:v>0.70021782759331297</c:v>
                </c:pt>
                <c:pt idx="8">
                  <c:v>0.56571082029928965</c:v>
                </c:pt>
                <c:pt idx="9">
                  <c:v>0.47393864012248643</c:v>
                </c:pt>
                <c:pt idx="10">
                  <c:v>0.405560222631411</c:v>
                </c:pt>
                <c:pt idx="11">
                  <c:v>0.30636139432834453</c:v>
                </c:pt>
                <c:pt idx="12">
                  <c:v>0.24195285920409942</c:v>
                </c:pt>
                <c:pt idx="13">
                  <c:v>0.21835794320223761</c:v>
                </c:pt>
                <c:pt idx="14">
                  <c:v>0.14084167068431411</c:v>
                </c:pt>
                <c:pt idx="15">
                  <c:v>9.9674983948146167E-2</c:v>
                </c:pt>
                <c:pt idx="16">
                  <c:v>5.6127408870454219E-2</c:v>
                </c:pt>
                <c:pt idx="17">
                  <c:v>3.6746573270072407E-2</c:v>
                </c:pt>
                <c:pt idx="18">
                  <c:v>2.5881732662449843E-2</c:v>
                </c:pt>
                <c:pt idx="19">
                  <c:v>1.5363051217409024E-2</c:v>
                </c:pt>
                <c:pt idx="20">
                  <c:v>8.9960945060641E-3</c:v>
                </c:pt>
                <c:pt idx="21">
                  <c:v>4.3984618539879368E-4</c:v>
                </c:pt>
                <c:pt idx="22">
                  <c:v>7.1881889594968462E-5</c:v>
                </c:pt>
              </c:numCache>
            </c:numRef>
          </c:yVal>
          <c:smooth val="0"/>
          <c:extLst>
            <c:ext xmlns:c16="http://schemas.microsoft.com/office/drawing/2014/chart" uri="{C3380CC4-5D6E-409C-BE32-E72D297353CC}">
              <c16:uniqueId val="{00000003-91FB-422C-A409-8B5FC3958582}"/>
            </c:ext>
          </c:extLst>
        </c:ser>
        <c:ser>
          <c:idx val="4"/>
          <c:order val="4"/>
          <c:tx>
            <c:v>50</c:v>
          </c:tx>
          <c:spPr>
            <a:ln w="38100" cap="rnd">
              <a:solidFill>
                <a:schemeClr val="tx1">
                  <a:lumMod val="75000"/>
                  <a:lumOff val="25000"/>
                </a:schemeClr>
              </a:solidFill>
              <a:prstDash val="sysDot"/>
              <a:round/>
            </a:ln>
            <a:effectLst/>
          </c:spPr>
          <c:marker>
            <c:symbol val="triangle"/>
            <c:size val="7"/>
            <c:spPr>
              <a:solidFill>
                <a:schemeClr val="tx1"/>
              </a:solidFill>
              <a:ln w="9525">
                <a:solidFill>
                  <a:schemeClr val="accent5"/>
                </a:solidFill>
              </a:ln>
              <a:effectLst/>
            </c:spPr>
          </c:marker>
          <c:xVal>
            <c:numRef>
              <c:f>itrtnCalc2_rep150!$C$4232:$Y$4232</c:f>
              <c:numCache>
                <c:formatCode>General</c:formatCode>
                <c:ptCount val="23"/>
                <c:pt idx="0">
                  <c:v>3</c:v>
                </c:pt>
                <c:pt idx="1">
                  <c:v>5</c:v>
                </c:pt>
                <c:pt idx="2">
                  <c:v>6</c:v>
                </c:pt>
                <c:pt idx="3">
                  <c:v>7</c:v>
                </c:pt>
                <c:pt idx="4">
                  <c:v>8</c:v>
                </c:pt>
                <c:pt idx="5">
                  <c:v>10</c:v>
                </c:pt>
                <c:pt idx="6">
                  <c:v>15</c:v>
                </c:pt>
                <c:pt idx="7">
                  <c:v>20</c:v>
                </c:pt>
                <c:pt idx="8">
                  <c:v>30</c:v>
                </c:pt>
                <c:pt idx="9">
                  <c:v>40</c:v>
                </c:pt>
                <c:pt idx="10">
                  <c:v>50</c:v>
                </c:pt>
                <c:pt idx="11">
                  <c:v>70</c:v>
                </c:pt>
                <c:pt idx="12">
                  <c:v>90</c:v>
                </c:pt>
                <c:pt idx="13">
                  <c:v>100</c:v>
                </c:pt>
                <c:pt idx="14">
                  <c:v>150</c:v>
                </c:pt>
                <c:pt idx="15">
                  <c:v>200</c:v>
                </c:pt>
                <c:pt idx="16">
                  <c:v>300</c:v>
                </c:pt>
                <c:pt idx="17">
                  <c:v>400</c:v>
                </c:pt>
                <c:pt idx="18">
                  <c:v>500</c:v>
                </c:pt>
                <c:pt idx="19">
                  <c:v>700</c:v>
                </c:pt>
                <c:pt idx="20">
                  <c:v>1000</c:v>
                </c:pt>
                <c:pt idx="21">
                  <c:v>5000</c:v>
                </c:pt>
                <c:pt idx="22">
                  <c:v>10000</c:v>
                </c:pt>
              </c:numCache>
            </c:numRef>
          </c:xVal>
          <c:yVal>
            <c:numRef>
              <c:f>itrtnCalc2_rep150!$D$4240:$Z$4240</c:f>
              <c:numCache>
                <c:formatCode>General</c:formatCode>
                <c:ptCount val="23"/>
                <c:pt idx="0">
                  <c:v>1.1557908520060356</c:v>
                </c:pt>
                <c:pt idx="1">
                  <c:v>1.0694435935448681</c:v>
                </c:pt>
                <c:pt idx="2">
                  <c:v>1.0309719222770344</c:v>
                </c:pt>
                <c:pt idx="3">
                  <c:v>0.99476768338103128</c:v>
                </c:pt>
                <c:pt idx="4">
                  <c:v>0.96211635873710111</c:v>
                </c:pt>
                <c:pt idx="5">
                  <c:v>0.90548648202419035</c:v>
                </c:pt>
                <c:pt idx="6">
                  <c:v>0.78882960515959111</c:v>
                </c:pt>
                <c:pt idx="7">
                  <c:v>0.69782275137559424</c:v>
                </c:pt>
                <c:pt idx="8">
                  <c:v>0.56391149376222793</c:v>
                </c:pt>
                <c:pt idx="9">
                  <c:v>0.46735877011926036</c:v>
                </c:pt>
                <c:pt idx="10">
                  <c:v>0.39811154807056742</c:v>
                </c:pt>
                <c:pt idx="11">
                  <c:v>0.30623180581009524</c:v>
                </c:pt>
                <c:pt idx="12">
                  <c:v>0.24279577364056071</c:v>
                </c:pt>
                <c:pt idx="13">
                  <c:v>0.21876680121008613</c:v>
                </c:pt>
                <c:pt idx="14">
                  <c:v>0.13828185644992289</c:v>
                </c:pt>
                <c:pt idx="15">
                  <c:v>9.5182743771137585E-2</c:v>
                </c:pt>
                <c:pt idx="16">
                  <c:v>5.3708595676222957E-2</c:v>
                </c:pt>
                <c:pt idx="17">
                  <c:v>3.4186905500829326E-2</c:v>
                </c:pt>
                <c:pt idx="18">
                  <c:v>2.3474343750116131E-2</c:v>
                </c:pt>
                <c:pt idx="19">
                  <c:v>1.3194675259505973E-2</c:v>
                </c:pt>
                <c:pt idx="20">
                  <c:v>7.9140185118484006E-3</c:v>
                </c:pt>
                <c:pt idx="21">
                  <c:v>3.2963596901536214E-4</c:v>
                </c:pt>
                <c:pt idx="22">
                  <c:v>4.1077167659635686E-5</c:v>
                </c:pt>
              </c:numCache>
            </c:numRef>
          </c:yVal>
          <c:smooth val="0"/>
          <c:extLst>
            <c:ext xmlns:c16="http://schemas.microsoft.com/office/drawing/2014/chart" uri="{C3380CC4-5D6E-409C-BE32-E72D297353CC}">
              <c16:uniqueId val="{00000004-91FB-422C-A409-8B5FC3958582}"/>
            </c:ext>
          </c:extLst>
        </c:ser>
        <c:ser>
          <c:idx val="5"/>
          <c:order val="5"/>
          <c:tx>
            <c:v>100</c:v>
          </c:tx>
          <c:spPr>
            <a:ln w="19050" cap="rnd">
              <a:solidFill>
                <a:schemeClr val="accent6"/>
              </a:solidFill>
              <a:round/>
            </a:ln>
            <a:effectLst/>
          </c:spPr>
          <c:marker>
            <c:symbol val="circle"/>
            <c:size val="7"/>
            <c:spPr>
              <a:solidFill>
                <a:schemeClr val="accent6"/>
              </a:solidFill>
              <a:ln w="9525">
                <a:solidFill>
                  <a:schemeClr val="accent6"/>
                </a:solidFill>
              </a:ln>
              <a:effectLst/>
            </c:spPr>
          </c:marker>
          <c:xVal>
            <c:numRef>
              <c:f>itrtnCalc2_rep150!$C$4232:$Y$4232</c:f>
              <c:numCache>
                <c:formatCode>General</c:formatCode>
                <c:ptCount val="23"/>
                <c:pt idx="0">
                  <c:v>3</c:v>
                </c:pt>
                <c:pt idx="1">
                  <c:v>5</c:v>
                </c:pt>
                <c:pt idx="2">
                  <c:v>6</c:v>
                </c:pt>
                <c:pt idx="3">
                  <c:v>7</c:v>
                </c:pt>
                <c:pt idx="4">
                  <c:v>8</c:v>
                </c:pt>
                <c:pt idx="5">
                  <c:v>10</c:v>
                </c:pt>
                <c:pt idx="6">
                  <c:v>15</c:v>
                </c:pt>
                <c:pt idx="7">
                  <c:v>20</c:v>
                </c:pt>
                <c:pt idx="8">
                  <c:v>30</c:v>
                </c:pt>
                <c:pt idx="9">
                  <c:v>40</c:v>
                </c:pt>
                <c:pt idx="10">
                  <c:v>50</c:v>
                </c:pt>
                <c:pt idx="11">
                  <c:v>70</c:v>
                </c:pt>
                <c:pt idx="12">
                  <c:v>90</c:v>
                </c:pt>
                <c:pt idx="13">
                  <c:v>100</c:v>
                </c:pt>
                <c:pt idx="14">
                  <c:v>150</c:v>
                </c:pt>
                <c:pt idx="15">
                  <c:v>200</c:v>
                </c:pt>
                <c:pt idx="16">
                  <c:v>300</c:v>
                </c:pt>
                <c:pt idx="17">
                  <c:v>400</c:v>
                </c:pt>
                <c:pt idx="18">
                  <c:v>500</c:v>
                </c:pt>
                <c:pt idx="19">
                  <c:v>700</c:v>
                </c:pt>
                <c:pt idx="20">
                  <c:v>1000</c:v>
                </c:pt>
                <c:pt idx="21">
                  <c:v>5000</c:v>
                </c:pt>
                <c:pt idx="22">
                  <c:v>10000</c:v>
                </c:pt>
              </c:numCache>
            </c:numRef>
          </c:xVal>
          <c:yVal>
            <c:numRef>
              <c:f>itrtnCalc2_rep150!$D$4239:$Z$4239</c:f>
              <c:numCache>
                <c:formatCode>General</c:formatCode>
                <c:ptCount val="23"/>
                <c:pt idx="0">
                  <c:v>1.1475812182797416</c:v>
                </c:pt>
                <c:pt idx="1">
                  <c:v>1.0635682562052557</c:v>
                </c:pt>
                <c:pt idx="2">
                  <c:v>1.0227944403244436</c:v>
                </c:pt>
                <c:pt idx="3">
                  <c:v>0.98892578499793149</c:v>
                </c:pt>
                <c:pt idx="4">
                  <c:v>0.95730018254442262</c:v>
                </c:pt>
                <c:pt idx="5">
                  <c:v>0.90111500076182327</c:v>
                </c:pt>
                <c:pt idx="6">
                  <c:v>0.78423835240129447</c:v>
                </c:pt>
                <c:pt idx="7">
                  <c:v>0.69521582988560504</c:v>
                </c:pt>
                <c:pt idx="8">
                  <c:v>0.56134340905761348</c:v>
                </c:pt>
                <c:pt idx="9">
                  <c:v>0.47207100095537358</c:v>
                </c:pt>
                <c:pt idx="10">
                  <c:v>0.401649119830645</c:v>
                </c:pt>
                <c:pt idx="11">
                  <c:v>0.3055374294891739</c:v>
                </c:pt>
                <c:pt idx="12">
                  <c:v>0.24099965436960663</c:v>
                </c:pt>
                <c:pt idx="13">
                  <c:v>0.21768866266956563</c:v>
                </c:pt>
                <c:pt idx="14">
                  <c:v>0.13816909218062204</c:v>
                </c:pt>
                <c:pt idx="15">
                  <c:v>9.792588319842499E-2</c:v>
                </c:pt>
                <c:pt idx="16">
                  <c:v>5.6632705093987747E-2</c:v>
                </c:pt>
                <c:pt idx="17">
                  <c:v>3.7021048965921989E-2</c:v>
                </c:pt>
                <c:pt idx="18">
                  <c:v>2.6289195509534159E-2</c:v>
                </c:pt>
                <c:pt idx="19">
                  <c:v>1.5358051089537339E-2</c:v>
                </c:pt>
                <c:pt idx="20">
                  <c:v>9.0865950030902774E-3</c:v>
                </c:pt>
                <c:pt idx="21">
                  <c:v>5.4568917442389235E-4</c:v>
                </c:pt>
                <c:pt idx="22">
                  <c:v>1.3667871450715897E-5</c:v>
                </c:pt>
              </c:numCache>
            </c:numRef>
          </c:yVal>
          <c:smooth val="0"/>
          <c:extLst>
            <c:ext xmlns:c16="http://schemas.microsoft.com/office/drawing/2014/chart" uri="{C3380CC4-5D6E-409C-BE32-E72D297353CC}">
              <c16:uniqueId val="{00000005-91FB-422C-A409-8B5FC3958582}"/>
            </c:ext>
          </c:extLst>
        </c:ser>
        <c:ser>
          <c:idx val="6"/>
          <c:order val="6"/>
          <c:tx>
            <c:v>150</c:v>
          </c:tx>
          <c:spPr>
            <a:ln w="38100" cap="rnd">
              <a:solidFill>
                <a:srgbClr val="FF0000"/>
              </a:solidFill>
              <a:round/>
            </a:ln>
            <a:effectLst/>
          </c:spPr>
          <c:marker>
            <c:symbol val="square"/>
            <c:size val="7"/>
            <c:spPr>
              <a:solidFill>
                <a:srgbClr val="FF0000"/>
              </a:solidFill>
              <a:ln w="9525">
                <a:solidFill>
                  <a:srgbClr val="FF0000"/>
                </a:solidFill>
              </a:ln>
              <a:effectLst/>
            </c:spPr>
          </c:marker>
          <c:xVal>
            <c:numRef>
              <c:f>itrtnCalc2_rep150!$C$4232:$Y$4232</c:f>
              <c:numCache>
                <c:formatCode>General</c:formatCode>
                <c:ptCount val="23"/>
                <c:pt idx="0">
                  <c:v>3</c:v>
                </c:pt>
                <c:pt idx="1">
                  <c:v>5</c:v>
                </c:pt>
                <c:pt idx="2">
                  <c:v>6</c:v>
                </c:pt>
                <c:pt idx="3">
                  <c:v>7</c:v>
                </c:pt>
                <c:pt idx="4">
                  <c:v>8</c:v>
                </c:pt>
                <c:pt idx="5">
                  <c:v>10</c:v>
                </c:pt>
                <c:pt idx="6">
                  <c:v>15</c:v>
                </c:pt>
                <c:pt idx="7">
                  <c:v>20</c:v>
                </c:pt>
                <c:pt idx="8">
                  <c:v>30</c:v>
                </c:pt>
                <c:pt idx="9">
                  <c:v>40</c:v>
                </c:pt>
                <c:pt idx="10">
                  <c:v>50</c:v>
                </c:pt>
                <c:pt idx="11">
                  <c:v>70</c:v>
                </c:pt>
                <c:pt idx="12">
                  <c:v>90</c:v>
                </c:pt>
                <c:pt idx="13">
                  <c:v>100</c:v>
                </c:pt>
                <c:pt idx="14">
                  <c:v>150</c:v>
                </c:pt>
                <c:pt idx="15">
                  <c:v>200</c:v>
                </c:pt>
                <c:pt idx="16">
                  <c:v>300</c:v>
                </c:pt>
                <c:pt idx="17">
                  <c:v>400</c:v>
                </c:pt>
                <c:pt idx="18">
                  <c:v>500</c:v>
                </c:pt>
                <c:pt idx="19">
                  <c:v>700</c:v>
                </c:pt>
                <c:pt idx="20">
                  <c:v>1000</c:v>
                </c:pt>
                <c:pt idx="21">
                  <c:v>5000</c:v>
                </c:pt>
                <c:pt idx="22">
                  <c:v>10000</c:v>
                </c:pt>
              </c:numCache>
            </c:numRef>
          </c:xVal>
          <c:yVal>
            <c:numRef>
              <c:f>itrtnCalc2_rep150!$D$4238:$Z$4238</c:f>
              <c:numCache>
                <c:formatCode>General</c:formatCode>
                <c:ptCount val="23"/>
                <c:pt idx="0">
                  <c:v>1.156164797782075</c:v>
                </c:pt>
                <c:pt idx="1">
                  <c:v>1.0713496801095472</c:v>
                </c:pt>
                <c:pt idx="2">
                  <c:v>1.0301959581041067</c:v>
                </c:pt>
                <c:pt idx="3">
                  <c:v>0.99500447573275752</c:v>
                </c:pt>
                <c:pt idx="4">
                  <c:v>0.96271160119347088</c:v>
                </c:pt>
                <c:pt idx="5">
                  <c:v>0.90633472899088707</c:v>
                </c:pt>
                <c:pt idx="6">
                  <c:v>0.7877107952271527</c:v>
                </c:pt>
                <c:pt idx="7">
                  <c:v>0.69532348371058539</c:v>
                </c:pt>
                <c:pt idx="8">
                  <c:v>0.56341961588878808</c:v>
                </c:pt>
                <c:pt idx="9">
                  <c:v>0.46784303733661198</c:v>
                </c:pt>
                <c:pt idx="10">
                  <c:v>0.40014938741545225</c:v>
                </c:pt>
                <c:pt idx="11">
                  <c:v>0.30528502438250599</c:v>
                </c:pt>
                <c:pt idx="12">
                  <c:v>0.24280775269451038</c:v>
                </c:pt>
                <c:pt idx="13">
                  <c:v>0.21809951217898393</c:v>
                </c:pt>
                <c:pt idx="14">
                  <c:v>0.1375273561999395</c:v>
                </c:pt>
                <c:pt idx="15">
                  <c:v>9.5607139987559417E-2</c:v>
                </c:pt>
                <c:pt idx="16">
                  <c:v>5.3607460109864613E-2</c:v>
                </c:pt>
                <c:pt idx="17">
                  <c:v>3.5231710357579771E-2</c:v>
                </c:pt>
                <c:pt idx="18">
                  <c:v>2.427451358050503E-2</c:v>
                </c:pt>
                <c:pt idx="19">
                  <c:v>1.433343119508026E-2</c:v>
                </c:pt>
                <c:pt idx="20">
                  <c:v>8.1687006214037159E-3</c:v>
                </c:pt>
                <c:pt idx="21">
                  <c:v>2.4898016584354603E-4</c:v>
                </c:pt>
                <c:pt idx="22">
                  <c:v>6.0893712347994248E-6</c:v>
                </c:pt>
              </c:numCache>
            </c:numRef>
          </c:yVal>
          <c:smooth val="0"/>
          <c:extLst>
            <c:ext xmlns:c16="http://schemas.microsoft.com/office/drawing/2014/chart" uri="{C3380CC4-5D6E-409C-BE32-E72D297353CC}">
              <c16:uniqueId val="{00000006-91FB-422C-A409-8B5FC3958582}"/>
            </c:ext>
          </c:extLst>
        </c:ser>
        <c:dLbls>
          <c:showLegendKey val="0"/>
          <c:showVal val="0"/>
          <c:showCatName val="0"/>
          <c:showSerName val="0"/>
          <c:showPercent val="0"/>
          <c:showBubbleSize val="0"/>
        </c:dLbls>
        <c:axId val="554073976"/>
        <c:axId val="554073648"/>
      </c:scatterChart>
      <c:valAx>
        <c:axId val="554073976"/>
        <c:scaling>
          <c:logBase val="10"/>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2000" dirty="0"/>
                  <a:t>Iterations</a:t>
                </a:r>
                <a:endParaRPr lang="en-US" sz="1800" dirty="0"/>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54073648"/>
        <c:crosses val="autoZero"/>
        <c:crossBetween val="midCat"/>
      </c:valAx>
      <c:valAx>
        <c:axId val="554073648"/>
        <c:scaling>
          <c:orientation val="minMax"/>
          <c:max val="1.2"/>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2000" dirty="0"/>
                  <a:t>Approximation</a:t>
                </a:r>
                <a:r>
                  <a:rPr lang="en-US" sz="2000" baseline="0" dirty="0"/>
                  <a:t> (</a:t>
                </a:r>
                <a:r>
                  <a:rPr lang="en-US" sz="2000" baseline="0" dirty="0">
                    <a:latin typeface="Symbol" panose="05050102010706020507" pitchFamily="18" charset="2"/>
                  </a:rPr>
                  <a:t>e</a:t>
                </a:r>
                <a:r>
                  <a:rPr lang="en-US" sz="2000" baseline="0" dirty="0"/>
                  <a:t>)</a:t>
                </a:r>
                <a:endParaRPr lang="en-US" sz="2000" dirty="0"/>
              </a:p>
            </c:rich>
          </c:tx>
          <c:layout>
            <c:manualLayout>
              <c:xMode val="edge"/>
              <c:yMode val="edge"/>
              <c:x val="1.1196640185094274E-2"/>
              <c:y val="0.17824019294885438"/>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54073976"/>
        <c:crosses val="autoZero"/>
        <c:crossBetween val="midCat"/>
        <c:majorUnit val="0.4"/>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655060128437092"/>
          <c:y val="6.1311128108219468E-2"/>
          <c:w val="0.77298328007591244"/>
          <c:h val="0.70527311129533887"/>
        </c:manualLayout>
      </c:layout>
      <c:scatterChart>
        <c:scatterStyle val="lineMarker"/>
        <c:varyColors val="0"/>
        <c:ser>
          <c:idx val="0"/>
          <c:order val="0"/>
          <c:tx>
            <c:strRef>
              <c:f>NoRep1!$I$1</c:f>
              <c:strCache>
                <c:ptCount val="1"/>
                <c:pt idx="0">
                  <c:v>all_exec_msec</c:v>
                </c:pt>
              </c:strCache>
            </c:strRef>
          </c:tx>
          <c:spPr>
            <a:ln w="19050" cap="rnd">
              <a:noFill/>
              <a:round/>
            </a:ln>
            <a:effectLst/>
          </c:spPr>
          <c:marker>
            <c:symbol val="circle"/>
            <c:size val="5"/>
            <c:spPr>
              <a:solidFill>
                <a:schemeClr val="tx1"/>
              </a:solidFill>
              <a:ln w="9525">
                <a:solidFill>
                  <a:schemeClr val="tx1"/>
                </a:solidFill>
              </a:ln>
              <a:effectLst/>
            </c:spPr>
          </c:marker>
          <c:trendline>
            <c:spPr>
              <a:ln w="19050" cap="rnd">
                <a:solidFill>
                  <a:schemeClr val="tx1"/>
                </a:solidFill>
                <a:prstDash val="sysDot"/>
              </a:ln>
              <a:effectLst/>
            </c:spPr>
            <c:trendlineType val="linear"/>
            <c:dispRSqr val="0"/>
            <c:dispEq val="0"/>
          </c:trendline>
          <c:trendline>
            <c:spPr>
              <a:ln w="38100" cap="rnd">
                <a:solidFill>
                  <a:schemeClr val="accent2"/>
                </a:solidFill>
                <a:prstDash val="solid"/>
              </a:ln>
              <a:effectLst/>
            </c:spPr>
            <c:trendlineType val="linear"/>
            <c:dispRSqr val="0"/>
            <c:dispEq val="0"/>
          </c:trendline>
          <c:xVal>
            <c:numRef>
              <c:f>NoRep1!$J$2:$J$148</c:f>
              <c:numCache>
                <c:formatCode>General</c:formatCode>
                <c:ptCount val="147"/>
                <c:pt idx="0">
                  <c:v>18</c:v>
                </c:pt>
                <c:pt idx="1">
                  <c:v>18</c:v>
                </c:pt>
                <c:pt idx="2">
                  <c:v>16</c:v>
                </c:pt>
                <c:pt idx="3">
                  <c:v>12</c:v>
                </c:pt>
                <c:pt idx="4">
                  <c:v>16</c:v>
                </c:pt>
                <c:pt idx="5">
                  <c:v>12</c:v>
                </c:pt>
                <c:pt idx="6">
                  <c:v>10</c:v>
                </c:pt>
                <c:pt idx="7">
                  <c:v>18</c:v>
                </c:pt>
                <c:pt idx="8">
                  <c:v>12</c:v>
                </c:pt>
                <c:pt idx="9">
                  <c:v>25</c:v>
                </c:pt>
                <c:pt idx="10">
                  <c:v>12</c:v>
                </c:pt>
                <c:pt idx="11">
                  <c:v>11</c:v>
                </c:pt>
                <c:pt idx="12">
                  <c:v>12</c:v>
                </c:pt>
                <c:pt idx="13">
                  <c:v>8</c:v>
                </c:pt>
                <c:pt idx="14">
                  <c:v>21</c:v>
                </c:pt>
                <c:pt idx="15">
                  <c:v>10</c:v>
                </c:pt>
                <c:pt idx="16">
                  <c:v>14</c:v>
                </c:pt>
                <c:pt idx="17">
                  <c:v>15</c:v>
                </c:pt>
                <c:pt idx="18">
                  <c:v>8</c:v>
                </c:pt>
                <c:pt idx="19">
                  <c:v>15</c:v>
                </c:pt>
                <c:pt idx="20">
                  <c:v>10</c:v>
                </c:pt>
                <c:pt idx="21">
                  <c:v>18</c:v>
                </c:pt>
                <c:pt idx="22">
                  <c:v>12</c:v>
                </c:pt>
                <c:pt idx="23">
                  <c:v>10</c:v>
                </c:pt>
                <c:pt idx="24">
                  <c:v>12</c:v>
                </c:pt>
                <c:pt idx="25">
                  <c:v>15</c:v>
                </c:pt>
                <c:pt idx="26">
                  <c:v>11</c:v>
                </c:pt>
                <c:pt idx="27">
                  <c:v>11</c:v>
                </c:pt>
                <c:pt idx="28">
                  <c:v>19</c:v>
                </c:pt>
                <c:pt idx="29">
                  <c:v>10</c:v>
                </c:pt>
                <c:pt idx="30">
                  <c:v>14</c:v>
                </c:pt>
                <c:pt idx="31">
                  <c:v>10</c:v>
                </c:pt>
                <c:pt idx="32">
                  <c:v>12</c:v>
                </c:pt>
                <c:pt idx="33">
                  <c:v>14</c:v>
                </c:pt>
                <c:pt idx="34">
                  <c:v>13</c:v>
                </c:pt>
                <c:pt idx="35">
                  <c:v>8</c:v>
                </c:pt>
                <c:pt idx="36">
                  <c:v>20</c:v>
                </c:pt>
                <c:pt idx="37">
                  <c:v>13</c:v>
                </c:pt>
                <c:pt idx="38">
                  <c:v>21</c:v>
                </c:pt>
                <c:pt idx="39">
                  <c:v>18</c:v>
                </c:pt>
                <c:pt idx="40">
                  <c:v>14</c:v>
                </c:pt>
                <c:pt idx="41">
                  <c:v>15</c:v>
                </c:pt>
                <c:pt idx="42">
                  <c:v>10</c:v>
                </c:pt>
                <c:pt idx="43">
                  <c:v>10</c:v>
                </c:pt>
                <c:pt idx="44">
                  <c:v>16</c:v>
                </c:pt>
                <c:pt idx="45">
                  <c:v>13</c:v>
                </c:pt>
                <c:pt idx="46">
                  <c:v>11</c:v>
                </c:pt>
                <c:pt idx="47">
                  <c:v>11</c:v>
                </c:pt>
                <c:pt idx="48">
                  <c:v>15</c:v>
                </c:pt>
                <c:pt idx="49">
                  <c:v>8</c:v>
                </c:pt>
                <c:pt idx="50">
                  <c:v>14</c:v>
                </c:pt>
                <c:pt idx="51">
                  <c:v>14</c:v>
                </c:pt>
                <c:pt idx="52">
                  <c:v>10</c:v>
                </c:pt>
                <c:pt idx="53">
                  <c:v>9</c:v>
                </c:pt>
                <c:pt idx="54">
                  <c:v>20</c:v>
                </c:pt>
                <c:pt idx="55">
                  <c:v>4</c:v>
                </c:pt>
                <c:pt idx="56">
                  <c:v>10</c:v>
                </c:pt>
                <c:pt idx="57">
                  <c:v>5</c:v>
                </c:pt>
                <c:pt idx="58">
                  <c:v>11</c:v>
                </c:pt>
                <c:pt idx="59">
                  <c:v>13</c:v>
                </c:pt>
                <c:pt idx="60">
                  <c:v>9</c:v>
                </c:pt>
                <c:pt idx="61">
                  <c:v>20</c:v>
                </c:pt>
                <c:pt idx="62">
                  <c:v>10</c:v>
                </c:pt>
                <c:pt idx="63">
                  <c:v>15</c:v>
                </c:pt>
                <c:pt idx="64">
                  <c:v>14</c:v>
                </c:pt>
                <c:pt idx="65">
                  <c:v>22</c:v>
                </c:pt>
                <c:pt idx="66">
                  <c:v>15</c:v>
                </c:pt>
                <c:pt idx="67">
                  <c:v>13</c:v>
                </c:pt>
                <c:pt idx="68">
                  <c:v>27</c:v>
                </c:pt>
                <c:pt idx="69">
                  <c:v>13</c:v>
                </c:pt>
                <c:pt idx="70">
                  <c:v>22</c:v>
                </c:pt>
                <c:pt idx="71">
                  <c:v>20</c:v>
                </c:pt>
                <c:pt idx="72">
                  <c:v>9</c:v>
                </c:pt>
                <c:pt idx="73">
                  <c:v>12</c:v>
                </c:pt>
                <c:pt idx="74">
                  <c:v>13</c:v>
                </c:pt>
                <c:pt idx="75">
                  <c:v>12</c:v>
                </c:pt>
                <c:pt idx="76">
                  <c:v>14</c:v>
                </c:pt>
                <c:pt idx="77">
                  <c:v>6</c:v>
                </c:pt>
                <c:pt idx="78">
                  <c:v>9</c:v>
                </c:pt>
                <c:pt idx="79">
                  <c:v>8</c:v>
                </c:pt>
                <c:pt idx="80">
                  <c:v>10</c:v>
                </c:pt>
                <c:pt idx="81">
                  <c:v>11</c:v>
                </c:pt>
                <c:pt idx="82">
                  <c:v>7</c:v>
                </c:pt>
                <c:pt idx="83">
                  <c:v>5</c:v>
                </c:pt>
                <c:pt idx="84">
                  <c:v>5</c:v>
                </c:pt>
                <c:pt idx="85">
                  <c:v>10</c:v>
                </c:pt>
                <c:pt idx="86">
                  <c:v>17</c:v>
                </c:pt>
                <c:pt idx="87">
                  <c:v>7</c:v>
                </c:pt>
                <c:pt idx="88">
                  <c:v>15</c:v>
                </c:pt>
                <c:pt idx="89">
                  <c:v>6</c:v>
                </c:pt>
                <c:pt idx="90">
                  <c:v>8</c:v>
                </c:pt>
                <c:pt idx="91">
                  <c:v>14</c:v>
                </c:pt>
                <c:pt idx="92">
                  <c:v>13</c:v>
                </c:pt>
                <c:pt idx="93">
                  <c:v>12</c:v>
                </c:pt>
                <c:pt idx="94">
                  <c:v>7</c:v>
                </c:pt>
                <c:pt idx="95">
                  <c:v>7</c:v>
                </c:pt>
                <c:pt idx="96">
                  <c:v>18</c:v>
                </c:pt>
                <c:pt idx="97">
                  <c:v>9</c:v>
                </c:pt>
                <c:pt idx="98">
                  <c:v>9</c:v>
                </c:pt>
                <c:pt idx="99">
                  <c:v>10</c:v>
                </c:pt>
                <c:pt idx="100">
                  <c:v>10</c:v>
                </c:pt>
                <c:pt idx="101">
                  <c:v>11</c:v>
                </c:pt>
                <c:pt idx="102">
                  <c:v>15</c:v>
                </c:pt>
                <c:pt idx="103">
                  <c:v>6</c:v>
                </c:pt>
                <c:pt idx="104">
                  <c:v>10</c:v>
                </c:pt>
                <c:pt idx="105">
                  <c:v>10</c:v>
                </c:pt>
                <c:pt idx="106">
                  <c:v>9</c:v>
                </c:pt>
                <c:pt idx="107">
                  <c:v>10</c:v>
                </c:pt>
                <c:pt idx="108">
                  <c:v>11</c:v>
                </c:pt>
                <c:pt idx="109">
                  <c:v>8</c:v>
                </c:pt>
                <c:pt idx="110">
                  <c:v>6</c:v>
                </c:pt>
                <c:pt idx="111">
                  <c:v>6</c:v>
                </c:pt>
                <c:pt idx="112">
                  <c:v>7</c:v>
                </c:pt>
                <c:pt idx="113">
                  <c:v>8</c:v>
                </c:pt>
                <c:pt idx="114">
                  <c:v>11</c:v>
                </c:pt>
                <c:pt idx="115">
                  <c:v>10</c:v>
                </c:pt>
                <c:pt idx="116">
                  <c:v>8</c:v>
                </c:pt>
                <c:pt idx="117">
                  <c:v>8</c:v>
                </c:pt>
                <c:pt idx="118">
                  <c:v>7</c:v>
                </c:pt>
                <c:pt idx="119">
                  <c:v>8</c:v>
                </c:pt>
                <c:pt idx="120">
                  <c:v>8</c:v>
                </c:pt>
                <c:pt idx="121">
                  <c:v>13</c:v>
                </c:pt>
                <c:pt idx="122">
                  <c:v>9</c:v>
                </c:pt>
                <c:pt idx="123">
                  <c:v>11</c:v>
                </c:pt>
                <c:pt idx="124">
                  <c:v>15</c:v>
                </c:pt>
                <c:pt idx="125">
                  <c:v>9</c:v>
                </c:pt>
                <c:pt idx="126">
                  <c:v>13</c:v>
                </c:pt>
                <c:pt idx="127">
                  <c:v>7</c:v>
                </c:pt>
                <c:pt idx="128">
                  <c:v>8</c:v>
                </c:pt>
                <c:pt idx="129">
                  <c:v>10</c:v>
                </c:pt>
                <c:pt idx="130">
                  <c:v>9</c:v>
                </c:pt>
                <c:pt idx="131">
                  <c:v>10</c:v>
                </c:pt>
                <c:pt idx="132">
                  <c:v>10</c:v>
                </c:pt>
                <c:pt idx="133">
                  <c:v>14</c:v>
                </c:pt>
                <c:pt idx="134">
                  <c:v>6</c:v>
                </c:pt>
                <c:pt idx="135">
                  <c:v>8</c:v>
                </c:pt>
                <c:pt idx="136">
                  <c:v>7</c:v>
                </c:pt>
                <c:pt idx="137">
                  <c:v>5</c:v>
                </c:pt>
                <c:pt idx="138">
                  <c:v>8</c:v>
                </c:pt>
                <c:pt idx="139">
                  <c:v>7</c:v>
                </c:pt>
                <c:pt idx="140">
                  <c:v>21</c:v>
                </c:pt>
                <c:pt idx="141">
                  <c:v>16</c:v>
                </c:pt>
                <c:pt idx="142">
                  <c:v>8</c:v>
                </c:pt>
                <c:pt idx="143">
                  <c:v>7</c:v>
                </c:pt>
                <c:pt idx="144">
                  <c:v>16</c:v>
                </c:pt>
                <c:pt idx="145">
                  <c:v>19</c:v>
                </c:pt>
                <c:pt idx="146">
                  <c:v>8</c:v>
                </c:pt>
              </c:numCache>
            </c:numRef>
          </c:xVal>
          <c:yVal>
            <c:numRef>
              <c:f>NoRep1!$I$2:$I$148</c:f>
              <c:numCache>
                <c:formatCode>General</c:formatCode>
                <c:ptCount val="147"/>
                <c:pt idx="0">
                  <c:v>0.745999992</c:v>
                </c:pt>
                <c:pt idx="1">
                  <c:v>0.74299997100000004</c:v>
                </c:pt>
                <c:pt idx="2">
                  <c:v>0.77999997099999996</c:v>
                </c:pt>
                <c:pt idx="3">
                  <c:v>0.72500002399999997</c:v>
                </c:pt>
                <c:pt idx="4">
                  <c:v>0.74000001000000004</c:v>
                </c:pt>
                <c:pt idx="5">
                  <c:v>0.77899998400000003</c:v>
                </c:pt>
                <c:pt idx="6">
                  <c:v>0.69999998799999996</c:v>
                </c:pt>
                <c:pt idx="7">
                  <c:v>0.74900001299999996</c:v>
                </c:pt>
                <c:pt idx="8">
                  <c:v>0.717999995</c:v>
                </c:pt>
                <c:pt idx="9">
                  <c:v>0.754000008</c:v>
                </c:pt>
                <c:pt idx="10">
                  <c:v>0.72399997699999996</c:v>
                </c:pt>
                <c:pt idx="11">
                  <c:v>0.72299999000000004</c:v>
                </c:pt>
                <c:pt idx="12">
                  <c:v>0.81300002299999996</c:v>
                </c:pt>
                <c:pt idx="13">
                  <c:v>0.68199998100000003</c:v>
                </c:pt>
                <c:pt idx="14">
                  <c:v>0.70700001700000004</c:v>
                </c:pt>
                <c:pt idx="15">
                  <c:v>0.709999979</c:v>
                </c:pt>
                <c:pt idx="16">
                  <c:v>0.741999984</c:v>
                </c:pt>
                <c:pt idx="17">
                  <c:v>0.79400002999999997</c:v>
                </c:pt>
                <c:pt idx="18">
                  <c:v>0.77899998400000003</c:v>
                </c:pt>
                <c:pt idx="19">
                  <c:v>0.758000016</c:v>
                </c:pt>
                <c:pt idx="20">
                  <c:v>0.76899999399999996</c:v>
                </c:pt>
                <c:pt idx="21">
                  <c:v>0.75599998199999996</c:v>
                </c:pt>
                <c:pt idx="22">
                  <c:v>0.741999984</c:v>
                </c:pt>
                <c:pt idx="23">
                  <c:v>0.745999992</c:v>
                </c:pt>
                <c:pt idx="24">
                  <c:v>0.73100000600000004</c:v>
                </c:pt>
                <c:pt idx="25">
                  <c:v>0.728999972</c:v>
                </c:pt>
                <c:pt idx="26">
                  <c:v>0.72399997699999996</c:v>
                </c:pt>
                <c:pt idx="27">
                  <c:v>0.72399997699999996</c:v>
                </c:pt>
                <c:pt idx="28">
                  <c:v>0.72500002399999997</c:v>
                </c:pt>
                <c:pt idx="29">
                  <c:v>0.74299997100000004</c:v>
                </c:pt>
                <c:pt idx="30">
                  <c:v>0.704999983</c:v>
                </c:pt>
                <c:pt idx="31">
                  <c:v>0.75999998999999996</c:v>
                </c:pt>
                <c:pt idx="32">
                  <c:v>0.726000011</c:v>
                </c:pt>
                <c:pt idx="33">
                  <c:v>0.75599998199999996</c:v>
                </c:pt>
                <c:pt idx="34">
                  <c:v>0.730000019</c:v>
                </c:pt>
                <c:pt idx="35">
                  <c:v>0.76899999399999996</c:v>
                </c:pt>
                <c:pt idx="36">
                  <c:v>0.76899999399999996</c:v>
                </c:pt>
                <c:pt idx="37">
                  <c:v>0.76099997799999997</c:v>
                </c:pt>
                <c:pt idx="38">
                  <c:v>0.72100001599999997</c:v>
                </c:pt>
                <c:pt idx="39">
                  <c:v>0.72699999800000004</c:v>
                </c:pt>
                <c:pt idx="40">
                  <c:v>0.77200001500000004</c:v>
                </c:pt>
                <c:pt idx="41">
                  <c:v>0.769999981</c:v>
                </c:pt>
                <c:pt idx="42">
                  <c:v>0.76399999900000004</c:v>
                </c:pt>
                <c:pt idx="43">
                  <c:v>0.69199997199999996</c:v>
                </c:pt>
                <c:pt idx="44">
                  <c:v>0.74500000499999997</c:v>
                </c:pt>
                <c:pt idx="45">
                  <c:v>0.72000002900000004</c:v>
                </c:pt>
                <c:pt idx="46">
                  <c:v>0.76800000700000004</c:v>
                </c:pt>
                <c:pt idx="47">
                  <c:v>0.73299998</c:v>
                </c:pt>
                <c:pt idx="48">
                  <c:v>0.77200001500000004</c:v>
                </c:pt>
                <c:pt idx="49">
                  <c:v>0.75300002099999996</c:v>
                </c:pt>
                <c:pt idx="50">
                  <c:v>0.74299997100000004</c:v>
                </c:pt>
                <c:pt idx="51">
                  <c:v>0.79299998299999996</c:v>
                </c:pt>
                <c:pt idx="52">
                  <c:v>0.79199999600000004</c:v>
                </c:pt>
                <c:pt idx="53">
                  <c:v>0.685000002</c:v>
                </c:pt>
                <c:pt idx="54">
                  <c:v>0.70599997000000003</c:v>
                </c:pt>
                <c:pt idx="55">
                  <c:v>0.75300002099999996</c:v>
                </c:pt>
                <c:pt idx="56">
                  <c:v>0.72699999800000004</c:v>
                </c:pt>
                <c:pt idx="57">
                  <c:v>0.81099999</c:v>
                </c:pt>
                <c:pt idx="58">
                  <c:v>0.70700001700000004</c:v>
                </c:pt>
                <c:pt idx="59">
                  <c:v>0.71600002100000004</c:v>
                </c:pt>
                <c:pt idx="60">
                  <c:v>0.75300002099999996</c:v>
                </c:pt>
                <c:pt idx="61">
                  <c:v>0.71700000799999997</c:v>
                </c:pt>
                <c:pt idx="62">
                  <c:v>0.708999991</c:v>
                </c:pt>
                <c:pt idx="63">
                  <c:v>0.72299999000000004</c:v>
                </c:pt>
                <c:pt idx="64">
                  <c:v>0.75099998700000004</c:v>
                </c:pt>
                <c:pt idx="65">
                  <c:v>0.71499997400000004</c:v>
                </c:pt>
                <c:pt idx="66">
                  <c:v>0.685000002</c:v>
                </c:pt>
                <c:pt idx="67">
                  <c:v>0.75</c:v>
                </c:pt>
                <c:pt idx="68">
                  <c:v>0.698000014</c:v>
                </c:pt>
                <c:pt idx="69">
                  <c:v>0.73600000099999996</c:v>
                </c:pt>
                <c:pt idx="70">
                  <c:v>0.78100001799999996</c:v>
                </c:pt>
                <c:pt idx="71">
                  <c:v>0.72799998499999996</c:v>
                </c:pt>
                <c:pt idx="72">
                  <c:v>0.758000016</c:v>
                </c:pt>
                <c:pt idx="73">
                  <c:v>0.77899998400000003</c:v>
                </c:pt>
                <c:pt idx="74">
                  <c:v>0.69300001899999997</c:v>
                </c:pt>
                <c:pt idx="75">
                  <c:v>0.72699999800000004</c:v>
                </c:pt>
                <c:pt idx="76">
                  <c:v>0.68699997700000004</c:v>
                </c:pt>
                <c:pt idx="77">
                  <c:v>0.78500002599999996</c:v>
                </c:pt>
                <c:pt idx="78">
                  <c:v>0.69999998799999996</c:v>
                </c:pt>
                <c:pt idx="79">
                  <c:v>0.73699998899999997</c:v>
                </c:pt>
                <c:pt idx="80">
                  <c:v>0.72299999000000004</c:v>
                </c:pt>
                <c:pt idx="81">
                  <c:v>0.70399999599999996</c:v>
                </c:pt>
                <c:pt idx="82">
                  <c:v>0.68199998100000003</c:v>
                </c:pt>
                <c:pt idx="83">
                  <c:v>0.726000011</c:v>
                </c:pt>
                <c:pt idx="84">
                  <c:v>0.68000000699999996</c:v>
                </c:pt>
                <c:pt idx="85">
                  <c:v>0.685000002</c:v>
                </c:pt>
                <c:pt idx="86">
                  <c:v>0.72699999800000004</c:v>
                </c:pt>
                <c:pt idx="87">
                  <c:v>0.71899998200000004</c:v>
                </c:pt>
                <c:pt idx="88">
                  <c:v>0.68699997700000004</c:v>
                </c:pt>
                <c:pt idx="89">
                  <c:v>0.70700001700000004</c:v>
                </c:pt>
                <c:pt idx="90">
                  <c:v>0.72699999800000004</c:v>
                </c:pt>
                <c:pt idx="91">
                  <c:v>0.694000006</c:v>
                </c:pt>
                <c:pt idx="92">
                  <c:v>0.762000024</c:v>
                </c:pt>
                <c:pt idx="93">
                  <c:v>0.71600002100000004</c:v>
                </c:pt>
                <c:pt idx="94">
                  <c:v>0.74900001299999996</c:v>
                </c:pt>
                <c:pt idx="95">
                  <c:v>0.72500002399999997</c:v>
                </c:pt>
                <c:pt idx="96">
                  <c:v>0.73900002200000003</c:v>
                </c:pt>
                <c:pt idx="97">
                  <c:v>0.704999983</c:v>
                </c:pt>
                <c:pt idx="98">
                  <c:v>0.70599997000000003</c:v>
                </c:pt>
                <c:pt idx="99">
                  <c:v>0.708999991</c:v>
                </c:pt>
                <c:pt idx="100">
                  <c:v>0.762000024</c:v>
                </c:pt>
                <c:pt idx="101">
                  <c:v>0.758000016</c:v>
                </c:pt>
                <c:pt idx="102">
                  <c:v>0.74299997100000004</c:v>
                </c:pt>
                <c:pt idx="103">
                  <c:v>0.69199997199999996</c:v>
                </c:pt>
                <c:pt idx="104">
                  <c:v>0.69700002699999997</c:v>
                </c:pt>
                <c:pt idx="105">
                  <c:v>0.70300000900000004</c:v>
                </c:pt>
                <c:pt idx="106">
                  <c:v>0.730000019</c:v>
                </c:pt>
                <c:pt idx="107">
                  <c:v>0.685000002</c:v>
                </c:pt>
                <c:pt idx="108">
                  <c:v>0.72799998499999996</c:v>
                </c:pt>
                <c:pt idx="109">
                  <c:v>0.71700000799999997</c:v>
                </c:pt>
                <c:pt idx="110">
                  <c:v>0.71600002100000004</c:v>
                </c:pt>
                <c:pt idx="111">
                  <c:v>0.745999992</c:v>
                </c:pt>
                <c:pt idx="112">
                  <c:v>0.728999972</c:v>
                </c:pt>
                <c:pt idx="113">
                  <c:v>0.77700000999999996</c:v>
                </c:pt>
                <c:pt idx="114">
                  <c:v>0.70700001700000004</c:v>
                </c:pt>
                <c:pt idx="115">
                  <c:v>0.71200001199999996</c:v>
                </c:pt>
                <c:pt idx="116">
                  <c:v>0.68699997700000004</c:v>
                </c:pt>
                <c:pt idx="117">
                  <c:v>0.777999997</c:v>
                </c:pt>
                <c:pt idx="118">
                  <c:v>0.74400001800000004</c:v>
                </c:pt>
                <c:pt idx="119">
                  <c:v>0.73299998</c:v>
                </c:pt>
                <c:pt idx="120">
                  <c:v>0.69199997199999996</c:v>
                </c:pt>
                <c:pt idx="121">
                  <c:v>0.71899998200000004</c:v>
                </c:pt>
                <c:pt idx="122">
                  <c:v>0.71899998200000004</c:v>
                </c:pt>
                <c:pt idx="123">
                  <c:v>0.77600002300000004</c:v>
                </c:pt>
                <c:pt idx="124">
                  <c:v>0.71299999999999997</c:v>
                </c:pt>
                <c:pt idx="125">
                  <c:v>0.70700001700000004</c:v>
                </c:pt>
                <c:pt idx="126">
                  <c:v>0.72299999000000004</c:v>
                </c:pt>
                <c:pt idx="127">
                  <c:v>0.68199998100000003</c:v>
                </c:pt>
                <c:pt idx="128">
                  <c:v>0.704999983</c:v>
                </c:pt>
                <c:pt idx="129">
                  <c:v>0.713999987</c:v>
                </c:pt>
                <c:pt idx="130">
                  <c:v>0.704999983</c:v>
                </c:pt>
                <c:pt idx="131">
                  <c:v>0.72500002399999997</c:v>
                </c:pt>
                <c:pt idx="132">
                  <c:v>0.717999995</c:v>
                </c:pt>
                <c:pt idx="133">
                  <c:v>0.69700002699999997</c:v>
                </c:pt>
                <c:pt idx="134">
                  <c:v>0.73299998</c:v>
                </c:pt>
                <c:pt idx="135">
                  <c:v>0.71299999999999997</c:v>
                </c:pt>
                <c:pt idx="136">
                  <c:v>0.69099998500000004</c:v>
                </c:pt>
                <c:pt idx="137">
                  <c:v>0.689999998</c:v>
                </c:pt>
                <c:pt idx="138">
                  <c:v>0.74699997900000004</c:v>
                </c:pt>
                <c:pt idx="139">
                  <c:v>0.71100002500000004</c:v>
                </c:pt>
                <c:pt idx="140">
                  <c:v>0.71700000799999997</c:v>
                </c:pt>
                <c:pt idx="141">
                  <c:v>0.69700002699999997</c:v>
                </c:pt>
                <c:pt idx="142">
                  <c:v>0.68400001499999996</c:v>
                </c:pt>
                <c:pt idx="143">
                  <c:v>0.74500000499999997</c:v>
                </c:pt>
                <c:pt idx="144">
                  <c:v>0.73600000099999996</c:v>
                </c:pt>
                <c:pt idx="145">
                  <c:v>0.73699998899999997</c:v>
                </c:pt>
                <c:pt idx="146">
                  <c:v>0.70800000399999996</c:v>
                </c:pt>
              </c:numCache>
            </c:numRef>
          </c:yVal>
          <c:smooth val="0"/>
          <c:extLst>
            <c:ext xmlns:c16="http://schemas.microsoft.com/office/drawing/2014/chart" uri="{C3380CC4-5D6E-409C-BE32-E72D297353CC}">
              <c16:uniqueId val="{00000000-C867-40F9-BF85-823F3199A92C}"/>
            </c:ext>
          </c:extLst>
        </c:ser>
        <c:dLbls>
          <c:showLegendKey val="0"/>
          <c:showVal val="0"/>
          <c:showCatName val="0"/>
          <c:showSerName val="0"/>
          <c:showPercent val="0"/>
          <c:showBubbleSize val="0"/>
        </c:dLbls>
        <c:axId val="679818256"/>
        <c:axId val="679818584"/>
      </c:scatterChart>
      <c:valAx>
        <c:axId val="679818256"/>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Problem size</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79818584"/>
        <c:crosses val="autoZero"/>
        <c:crossBetween val="midCat"/>
      </c:valAx>
      <c:valAx>
        <c:axId val="679818584"/>
        <c:scaling>
          <c:orientation val="minMax"/>
          <c:max val="0.9"/>
          <c:min val="0.60000000000000009"/>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dirty="0"/>
                  <a:t> Time</a:t>
                </a:r>
                <a:r>
                  <a:rPr lang="en-US" sz="1800" baseline="0" dirty="0"/>
                  <a:t> in </a:t>
                </a:r>
                <a:r>
                  <a:rPr lang="en-US" sz="1800" baseline="0" dirty="0" err="1"/>
                  <a:t>ms</a:t>
                </a:r>
                <a:endParaRPr lang="en-US" sz="1800" dirty="0"/>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79818256"/>
        <c:crosses val="autoZero"/>
        <c:crossBetween val="midCat"/>
        <c:majorUnit val="0.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0.3491</cdr:x>
      <cdr:y>0.07263</cdr:y>
    </cdr:from>
    <cdr:to>
      <cdr:x>0.56116</cdr:x>
      <cdr:y>0.27875</cdr:y>
    </cdr:to>
    <cdr:sp macro="" textlink="">
      <cdr:nvSpPr>
        <cdr:cNvPr id="2" name="TextBox 9"/>
        <cdr:cNvSpPr txBox="1"/>
      </cdr:nvSpPr>
      <cdr:spPr bwMode="auto">
        <a:xfrm xmlns:a="http://schemas.openxmlformats.org/drawingml/2006/main">
          <a:off x="2148378" y="265004"/>
          <a:ext cx="1305030" cy="752029"/>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a:lstStyle xmlns:a="http://schemas.openxmlformats.org/drawingml/2006/main">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xmlns:a="http://schemas.openxmlformats.org/drawingml/2006/main">
          <a:pPr fontAlgn="auto">
            <a:spcBef>
              <a:spcPts val="0"/>
            </a:spcBef>
            <a:spcAft>
              <a:spcPts val="0"/>
            </a:spcAft>
            <a:defRPr/>
          </a:pPr>
          <a:r>
            <a:rPr lang="en-US" sz="2400" b="1" dirty="0">
              <a:solidFill>
                <a:srgbClr val="00B0F0"/>
              </a:solidFill>
            </a:rPr>
            <a:t>5 </a:t>
          </a:r>
          <a:r>
            <a:rPr lang="en-US" sz="2800" b="1" dirty="0">
              <a:solidFill>
                <a:srgbClr val="00B0F0"/>
              </a:solidFill>
            </a:rPr>
            <a:t>rep</a:t>
          </a:r>
          <a:r>
            <a:rPr lang="en-US" sz="2400" b="1" dirty="0">
              <a:solidFill>
                <a:srgbClr val="00B0F0"/>
              </a:solidFill>
            </a:rPr>
            <a:t>.</a:t>
          </a:r>
        </a:p>
      </cdr:txBody>
    </cdr:sp>
  </cdr:relSizeAnchor>
  <cdr:relSizeAnchor xmlns:cdr="http://schemas.openxmlformats.org/drawingml/2006/chartDrawing">
    <cdr:from>
      <cdr:x>0.26325</cdr:x>
      <cdr:y>0</cdr:y>
    </cdr:from>
    <cdr:to>
      <cdr:x>0.45519</cdr:x>
      <cdr:y>0.11685</cdr:y>
    </cdr:to>
    <cdr:sp macro="" textlink="">
      <cdr:nvSpPr>
        <cdr:cNvPr id="3" name="TextBox 8"/>
        <cdr:cNvSpPr txBox="1"/>
      </cdr:nvSpPr>
      <cdr:spPr bwMode="auto">
        <a:xfrm xmlns:a="http://schemas.openxmlformats.org/drawingml/2006/main">
          <a:off x="1620060" y="0"/>
          <a:ext cx="1181199" cy="426331"/>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a:lstStyle xmlns:a="http://schemas.openxmlformats.org/drawingml/2006/main">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xmlns:a="http://schemas.openxmlformats.org/drawingml/2006/main">
          <a:pPr fontAlgn="auto">
            <a:spcBef>
              <a:spcPts val="0"/>
            </a:spcBef>
            <a:spcAft>
              <a:spcPts val="0"/>
            </a:spcAft>
            <a:defRPr/>
          </a:pPr>
          <a:r>
            <a:rPr lang="en-US" sz="2400" b="1" dirty="0">
              <a:solidFill>
                <a:schemeClr val="tx1"/>
              </a:solidFill>
            </a:rPr>
            <a:t>1 </a:t>
          </a:r>
          <a:r>
            <a:rPr lang="en-US" sz="2800" b="1" dirty="0">
              <a:solidFill>
                <a:schemeClr val="tx1"/>
              </a:solidFill>
            </a:rPr>
            <a:t>run</a:t>
          </a:r>
          <a:endParaRPr lang="en-US" sz="2400" b="1" dirty="0">
            <a:solidFill>
              <a:schemeClr val="tx1"/>
            </a:solidFill>
          </a:endParaRPr>
        </a:p>
      </cdr:txBody>
    </cdr:sp>
  </cdr:relSizeAnchor>
  <cdr:relSizeAnchor xmlns:cdr="http://schemas.openxmlformats.org/drawingml/2006/chartDrawing">
    <cdr:from>
      <cdr:x>0.42494</cdr:x>
      <cdr:y>0.25213</cdr:y>
    </cdr:from>
    <cdr:to>
      <cdr:x>0.66592</cdr:x>
      <cdr:y>0.47198</cdr:y>
    </cdr:to>
    <cdr:sp macro="" textlink="">
      <cdr:nvSpPr>
        <cdr:cNvPr id="4" name="TextBox 10"/>
        <cdr:cNvSpPr txBox="1"/>
      </cdr:nvSpPr>
      <cdr:spPr bwMode="auto">
        <a:xfrm xmlns:a="http://schemas.openxmlformats.org/drawingml/2006/main">
          <a:off x="2372224" y="1044574"/>
          <a:ext cx="1345280" cy="910832"/>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a:lstStyle xmlns:a="http://schemas.openxmlformats.org/drawingml/2006/main">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xmlns:a="http://schemas.openxmlformats.org/drawingml/2006/main">
          <a:pPr fontAlgn="auto">
            <a:spcBef>
              <a:spcPts val="0"/>
            </a:spcBef>
            <a:spcAft>
              <a:spcPts val="0"/>
            </a:spcAft>
            <a:defRPr/>
          </a:pPr>
          <a:r>
            <a:rPr lang="en-US" sz="2400" b="1" dirty="0">
              <a:solidFill>
                <a:srgbClr val="00CC00"/>
              </a:solidFill>
            </a:rPr>
            <a:t>15 rep.</a:t>
          </a:r>
        </a:p>
      </cdr:txBody>
    </cdr:sp>
  </cdr:relSizeAnchor>
  <cdr:relSizeAnchor xmlns:cdr="http://schemas.openxmlformats.org/drawingml/2006/chartDrawing">
    <cdr:from>
      <cdr:x>0.51851</cdr:x>
      <cdr:y>0.46852</cdr:y>
    </cdr:from>
    <cdr:to>
      <cdr:x>0.76591</cdr:x>
      <cdr:y>0.65402</cdr:y>
    </cdr:to>
    <cdr:sp macro="" textlink="">
      <cdr:nvSpPr>
        <cdr:cNvPr id="5" name="TextBox 7"/>
        <cdr:cNvSpPr txBox="1"/>
      </cdr:nvSpPr>
      <cdr:spPr bwMode="auto">
        <a:xfrm xmlns:a="http://schemas.openxmlformats.org/drawingml/2006/main">
          <a:off x="3190941" y="1709397"/>
          <a:ext cx="1522514" cy="676797"/>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a:lstStyle xmlns:a="http://schemas.openxmlformats.org/drawingml/2006/main">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xmlns:a="http://schemas.openxmlformats.org/drawingml/2006/main">
          <a:pPr fontAlgn="auto">
            <a:spcBef>
              <a:spcPts val="0"/>
            </a:spcBef>
            <a:spcAft>
              <a:spcPts val="0"/>
            </a:spcAft>
            <a:defRPr/>
          </a:pPr>
          <a:r>
            <a:rPr lang="en-US" sz="2400" b="1" dirty="0">
              <a:solidFill>
                <a:srgbClr val="FF0000"/>
              </a:solidFill>
            </a:rPr>
            <a:t>25 rep.</a:t>
          </a:r>
        </a:p>
      </cdr:txBody>
    </cdr:sp>
  </cdr:relSizeAnchor>
  <cdr:relSizeAnchor xmlns:cdr="http://schemas.openxmlformats.org/drawingml/2006/chartDrawing">
    <cdr:from>
      <cdr:x>0.38777</cdr:x>
      <cdr:y>0.18731</cdr:y>
    </cdr:from>
    <cdr:to>
      <cdr:x>0.64379</cdr:x>
      <cdr:y>0.29518</cdr:y>
    </cdr:to>
    <cdr:sp macro="" textlink="">
      <cdr:nvSpPr>
        <cdr:cNvPr id="6" name="TextBox 9"/>
        <cdr:cNvSpPr txBox="1"/>
      </cdr:nvSpPr>
      <cdr:spPr bwMode="auto">
        <a:xfrm xmlns:a="http://schemas.openxmlformats.org/drawingml/2006/main">
          <a:off x="2386359" y="683415"/>
          <a:ext cx="1575563" cy="393539"/>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fontAlgn="auto">
            <a:spcBef>
              <a:spcPts val="0"/>
            </a:spcBef>
            <a:spcAft>
              <a:spcPts val="0"/>
            </a:spcAft>
            <a:defRPr/>
          </a:pPr>
          <a:r>
            <a:rPr lang="en-US" sz="2400" b="1" dirty="0">
              <a:solidFill>
                <a:srgbClr val="FFC000"/>
              </a:solidFill>
            </a:rPr>
            <a:t>10 rep.</a:t>
          </a:r>
        </a:p>
      </cdr:txBody>
    </cdr:sp>
  </cdr:relSizeAnchor>
  <cdr:relSizeAnchor xmlns:cdr="http://schemas.openxmlformats.org/drawingml/2006/chartDrawing">
    <cdr:from>
      <cdr:x>0.46363</cdr:x>
      <cdr:y>0.37132</cdr:y>
    </cdr:from>
    <cdr:to>
      <cdr:x>0.70429</cdr:x>
      <cdr:y>0.4898</cdr:y>
    </cdr:to>
    <cdr:sp macro="" textlink="">
      <cdr:nvSpPr>
        <cdr:cNvPr id="7" name="TextBox 9"/>
        <cdr:cNvSpPr txBox="1"/>
      </cdr:nvSpPr>
      <cdr:spPr bwMode="auto">
        <a:xfrm xmlns:a="http://schemas.openxmlformats.org/drawingml/2006/main">
          <a:off x="2853206" y="1354747"/>
          <a:ext cx="1481036" cy="432276"/>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fontAlgn="auto">
            <a:spcBef>
              <a:spcPts val="0"/>
            </a:spcBef>
            <a:spcAft>
              <a:spcPts val="0"/>
            </a:spcAft>
            <a:defRPr/>
          </a:pPr>
          <a:r>
            <a:rPr lang="en-US" sz="2400" b="1" dirty="0">
              <a:solidFill>
                <a:schemeClr val="accent4">
                  <a:lumMod val="75000"/>
                </a:schemeClr>
              </a:solidFill>
            </a:rPr>
            <a:t>20 rep.</a:t>
          </a:r>
        </a:p>
      </cdr:txBody>
    </cdr:sp>
  </cdr:relSizeAnchor>
</c:userShapes>
</file>

<file path=ppt/drawings/drawing2.xml><?xml version="1.0" encoding="utf-8"?>
<c:userShapes xmlns:c="http://schemas.openxmlformats.org/drawingml/2006/chart">
  <cdr:relSizeAnchor xmlns:cdr="http://schemas.openxmlformats.org/drawingml/2006/chartDrawing">
    <cdr:from>
      <cdr:x>0.69895</cdr:x>
      <cdr:y>0.42493</cdr:y>
    </cdr:from>
    <cdr:to>
      <cdr:x>0.87922</cdr:x>
      <cdr:y>0.52923</cdr:y>
    </cdr:to>
    <cdr:sp macro="" textlink="">
      <cdr:nvSpPr>
        <cdr:cNvPr id="2" name="TextBox 9"/>
        <cdr:cNvSpPr txBox="1"/>
      </cdr:nvSpPr>
      <cdr:spPr bwMode="auto">
        <a:xfrm xmlns:a="http://schemas.openxmlformats.org/drawingml/2006/main">
          <a:off x="3735189" y="1317820"/>
          <a:ext cx="963323" cy="323445"/>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a:lstStyle xmlns:a="http://schemas.openxmlformats.org/drawingml/2006/main">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xmlns:a="http://schemas.openxmlformats.org/drawingml/2006/main">
          <a:pPr fontAlgn="auto">
            <a:spcBef>
              <a:spcPts val="0"/>
            </a:spcBef>
            <a:spcAft>
              <a:spcPts val="0"/>
            </a:spcAft>
            <a:defRPr/>
          </a:pPr>
          <a:r>
            <a:rPr lang="en-US" sz="2000" b="1" dirty="0">
              <a:solidFill>
                <a:srgbClr val="00B0F0"/>
              </a:solidFill>
            </a:rPr>
            <a:t>0.0085</a:t>
          </a:r>
          <a:endParaRPr lang="en-US" sz="1600" b="1" dirty="0">
            <a:solidFill>
              <a:srgbClr val="00B0F0"/>
            </a:solidFill>
          </a:endParaRPr>
        </a:p>
      </cdr:txBody>
    </cdr:sp>
  </cdr:relSizeAnchor>
  <cdr:relSizeAnchor xmlns:cdr="http://schemas.openxmlformats.org/drawingml/2006/chartDrawing">
    <cdr:from>
      <cdr:x>0.71475</cdr:x>
      <cdr:y>0.21235</cdr:y>
    </cdr:from>
    <cdr:to>
      <cdr:x>0.88817</cdr:x>
      <cdr:y>0.34311</cdr:y>
    </cdr:to>
    <cdr:sp macro="" textlink="">
      <cdr:nvSpPr>
        <cdr:cNvPr id="3" name="TextBox 8"/>
        <cdr:cNvSpPr txBox="1"/>
      </cdr:nvSpPr>
      <cdr:spPr bwMode="auto">
        <a:xfrm xmlns:a="http://schemas.openxmlformats.org/drawingml/2006/main">
          <a:off x="3819625" y="658560"/>
          <a:ext cx="926729" cy="405509"/>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a:lstStyle xmlns:a="http://schemas.openxmlformats.org/drawingml/2006/main">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xmlns:a="http://schemas.openxmlformats.org/drawingml/2006/main">
          <a:pPr fontAlgn="auto">
            <a:spcBef>
              <a:spcPts val="0"/>
            </a:spcBef>
            <a:spcAft>
              <a:spcPts val="0"/>
            </a:spcAft>
            <a:defRPr/>
          </a:pPr>
          <a:r>
            <a:rPr lang="en-US" sz="1800" b="1" dirty="0">
              <a:solidFill>
                <a:schemeClr val="tx1"/>
              </a:solidFill>
            </a:rPr>
            <a:t>0.0114</a:t>
          </a:r>
          <a:endParaRPr lang="en-US" sz="1600" b="1" dirty="0">
            <a:solidFill>
              <a:schemeClr val="tx1"/>
            </a:solidFill>
          </a:endParaRPr>
        </a:p>
      </cdr:txBody>
    </cdr:sp>
  </cdr:relSizeAnchor>
  <cdr:relSizeAnchor xmlns:cdr="http://schemas.openxmlformats.org/drawingml/2006/chartDrawing">
    <cdr:from>
      <cdr:x>0.69895</cdr:x>
      <cdr:y>0.53588</cdr:y>
    </cdr:from>
    <cdr:to>
      <cdr:x>0.88335</cdr:x>
      <cdr:y>0.65454</cdr:y>
    </cdr:to>
    <cdr:sp macro="" textlink="">
      <cdr:nvSpPr>
        <cdr:cNvPr id="4" name="TextBox 10"/>
        <cdr:cNvSpPr txBox="1"/>
      </cdr:nvSpPr>
      <cdr:spPr bwMode="auto">
        <a:xfrm xmlns:a="http://schemas.openxmlformats.org/drawingml/2006/main">
          <a:off x="3735189" y="1661911"/>
          <a:ext cx="985423" cy="367980"/>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a:lstStyle xmlns:a="http://schemas.openxmlformats.org/drawingml/2006/main">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xmlns:a="http://schemas.openxmlformats.org/drawingml/2006/main">
          <a:pPr fontAlgn="auto">
            <a:spcBef>
              <a:spcPts val="0"/>
            </a:spcBef>
            <a:spcAft>
              <a:spcPts val="0"/>
            </a:spcAft>
            <a:defRPr/>
          </a:pPr>
          <a:r>
            <a:rPr lang="en-US" sz="2000" b="1" dirty="0">
              <a:solidFill>
                <a:srgbClr val="00CC00"/>
              </a:solidFill>
            </a:rPr>
            <a:t>0.0028</a:t>
          </a:r>
        </a:p>
      </cdr:txBody>
    </cdr:sp>
  </cdr:relSizeAnchor>
  <cdr:relSizeAnchor xmlns:cdr="http://schemas.openxmlformats.org/drawingml/2006/chartDrawing">
    <cdr:from>
      <cdr:x>0.81138</cdr:x>
      <cdr:y>0.63038</cdr:y>
    </cdr:from>
    <cdr:to>
      <cdr:x>0.9048</cdr:x>
      <cdr:y>0.72413</cdr:y>
    </cdr:to>
    <cdr:sp macro="" textlink="">
      <cdr:nvSpPr>
        <cdr:cNvPr id="5" name="TextBox 7"/>
        <cdr:cNvSpPr txBox="1"/>
      </cdr:nvSpPr>
      <cdr:spPr bwMode="auto">
        <a:xfrm xmlns:a="http://schemas.openxmlformats.org/drawingml/2006/main">
          <a:off x="4336002" y="1954979"/>
          <a:ext cx="499234" cy="290742"/>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a:lstStyle xmlns:a="http://schemas.openxmlformats.org/drawingml/2006/main">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xmlns:a="http://schemas.openxmlformats.org/drawingml/2006/main">
          <a:pPr fontAlgn="auto">
            <a:spcBef>
              <a:spcPts val="0"/>
            </a:spcBef>
            <a:spcAft>
              <a:spcPts val="0"/>
            </a:spcAft>
            <a:defRPr/>
          </a:pPr>
          <a:r>
            <a:rPr lang="en-US" sz="2000" b="1" dirty="0">
              <a:solidFill>
                <a:srgbClr val="FF0000"/>
              </a:solidFill>
            </a:rPr>
            <a:t>0</a:t>
          </a:r>
          <a:endParaRPr lang="en-US" sz="1600" b="1" dirty="0">
            <a:solidFill>
              <a:srgbClr val="FF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6ADAF2-4660-4CF9-AAB9-CD881DB4F9DA}" type="datetimeFigureOut">
              <a:rPr lang="en-US" smtClean="0"/>
              <a:t>12/15/2020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0200B7-89FD-458B-8967-91688D7643A8}" type="slidenum">
              <a:rPr lang="en-US" smtClean="0"/>
              <a:t>‹#›</a:t>
            </a:fld>
            <a:endParaRPr lang="en-US"/>
          </a:p>
        </p:txBody>
      </p:sp>
    </p:spTree>
    <p:extLst>
      <p:ext uri="{BB962C8B-B14F-4D97-AF65-F5344CB8AC3E}">
        <p14:creationId xmlns:p14="http://schemas.microsoft.com/office/powerpoint/2010/main" val="1674054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JJ-</a:t>
            </a:r>
            <a:r>
              <a:rPr lang="en-US" b="1" baseline="0" dirty="0"/>
              <a:t> I’m a little confused by the question of which path is shorter, since I can actually see written on the slide the distance and time taken for each path. Looking through the rest of the slides, it looks more like the question should be something closer to finding the perfect path?</a:t>
            </a:r>
            <a:endParaRPr lang="en-US" b="1" dirty="0"/>
          </a:p>
          <a:p>
            <a:endParaRPr lang="en-US" b="1" dirty="0"/>
          </a:p>
          <a:p>
            <a:r>
              <a:rPr lang="en-US" b="1" dirty="0"/>
              <a:t>JL - Where is the exact solver, and where is the local search. Both graphs</a:t>
            </a:r>
            <a:r>
              <a:rPr lang="en-US" b="1" baseline="0" dirty="0"/>
              <a:t> should have a subtitle. Maybe explain the principle of each search on this slide after asking the question.</a:t>
            </a:r>
            <a:endParaRPr lang="en-US" b="1" dirty="0"/>
          </a:p>
        </p:txBody>
      </p:sp>
      <p:sp>
        <p:nvSpPr>
          <p:cNvPr id="4" name="Slide Number Placeholder 3"/>
          <p:cNvSpPr>
            <a:spLocks noGrp="1"/>
          </p:cNvSpPr>
          <p:nvPr>
            <p:ph type="sldNum" sz="quarter" idx="10"/>
          </p:nvPr>
        </p:nvSpPr>
        <p:spPr/>
        <p:txBody>
          <a:bodyPr/>
          <a:lstStyle/>
          <a:p>
            <a:fld id="{9FB18569-EDBC-2141-9AD8-61B7972B3F37}" type="slidenum">
              <a:rPr lang="en-US" smtClean="0"/>
              <a:pPr/>
              <a:t>4</a:t>
            </a:fld>
            <a:endParaRPr lang="en-US"/>
          </a:p>
        </p:txBody>
      </p:sp>
    </p:spTree>
    <p:extLst>
      <p:ext uri="{BB962C8B-B14F-4D97-AF65-F5344CB8AC3E}">
        <p14:creationId xmlns:p14="http://schemas.microsoft.com/office/powerpoint/2010/main" val="2418088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9951546-338F-48E5-A43C-7A318857AE5D}" type="datetimeFigureOut">
              <a:rPr lang="en-US" smtClean="0"/>
              <a:t>12/15/2020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98CD9-0030-4744-AC47-2789C9408776}" type="slidenum">
              <a:rPr lang="en-US" smtClean="0"/>
              <a:t>‹#›</a:t>
            </a:fld>
            <a:endParaRPr lang="en-US"/>
          </a:p>
        </p:txBody>
      </p:sp>
    </p:spTree>
    <p:extLst>
      <p:ext uri="{BB962C8B-B14F-4D97-AF65-F5344CB8AC3E}">
        <p14:creationId xmlns:p14="http://schemas.microsoft.com/office/powerpoint/2010/main" val="509475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951546-338F-48E5-A43C-7A318857AE5D}" type="datetimeFigureOut">
              <a:rPr lang="en-US" smtClean="0"/>
              <a:t>12/15/2020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98CD9-0030-4744-AC47-2789C9408776}" type="slidenum">
              <a:rPr lang="en-US" smtClean="0"/>
              <a:t>‹#›</a:t>
            </a:fld>
            <a:endParaRPr lang="en-US"/>
          </a:p>
        </p:txBody>
      </p:sp>
    </p:spTree>
    <p:extLst>
      <p:ext uri="{BB962C8B-B14F-4D97-AF65-F5344CB8AC3E}">
        <p14:creationId xmlns:p14="http://schemas.microsoft.com/office/powerpoint/2010/main" val="2667956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951546-338F-48E5-A43C-7A318857AE5D}" type="datetimeFigureOut">
              <a:rPr lang="en-US" smtClean="0"/>
              <a:t>12/15/2020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98CD9-0030-4744-AC47-2789C9408776}" type="slidenum">
              <a:rPr lang="en-US" smtClean="0"/>
              <a:t>‹#›</a:t>
            </a:fld>
            <a:endParaRPr lang="en-US"/>
          </a:p>
        </p:txBody>
      </p:sp>
    </p:spTree>
    <p:extLst>
      <p:ext uri="{BB962C8B-B14F-4D97-AF65-F5344CB8AC3E}">
        <p14:creationId xmlns:p14="http://schemas.microsoft.com/office/powerpoint/2010/main" val="2538282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951546-338F-48E5-A43C-7A318857AE5D}" type="datetimeFigureOut">
              <a:rPr lang="en-US" smtClean="0"/>
              <a:t>12/15/2020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98CD9-0030-4744-AC47-2789C9408776}" type="slidenum">
              <a:rPr lang="en-US" smtClean="0"/>
              <a:t>‹#›</a:t>
            </a:fld>
            <a:endParaRPr lang="en-US"/>
          </a:p>
        </p:txBody>
      </p:sp>
    </p:spTree>
    <p:extLst>
      <p:ext uri="{BB962C8B-B14F-4D97-AF65-F5344CB8AC3E}">
        <p14:creationId xmlns:p14="http://schemas.microsoft.com/office/powerpoint/2010/main" val="1427029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951546-338F-48E5-A43C-7A318857AE5D}" type="datetimeFigureOut">
              <a:rPr lang="en-US" smtClean="0"/>
              <a:t>12/15/2020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98CD9-0030-4744-AC47-2789C9408776}" type="slidenum">
              <a:rPr lang="en-US" smtClean="0"/>
              <a:t>‹#›</a:t>
            </a:fld>
            <a:endParaRPr lang="en-US"/>
          </a:p>
        </p:txBody>
      </p:sp>
    </p:spTree>
    <p:extLst>
      <p:ext uri="{BB962C8B-B14F-4D97-AF65-F5344CB8AC3E}">
        <p14:creationId xmlns:p14="http://schemas.microsoft.com/office/powerpoint/2010/main" val="1999480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951546-338F-48E5-A43C-7A318857AE5D}" type="datetimeFigureOut">
              <a:rPr lang="en-US" smtClean="0"/>
              <a:t>12/15/2020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D98CD9-0030-4744-AC47-2789C9408776}" type="slidenum">
              <a:rPr lang="en-US" smtClean="0"/>
              <a:t>‹#›</a:t>
            </a:fld>
            <a:endParaRPr lang="en-US"/>
          </a:p>
        </p:txBody>
      </p:sp>
    </p:spTree>
    <p:extLst>
      <p:ext uri="{BB962C8B-B14F-4D97-AF65-F5344CB8AC3E}">
        <p14:creationId xmlns:p14="http://schemas.microsoft.com/office/powerpoint/2010/main" val="2365032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9951546-338F-48E5-A43C-7A318857AE5D}" type="datetimeFigureOut">
              <a:rPr lang="en-US" smtClean="0"/>
              <a:t>12/15/2020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D98CD9-0030-4744-AC47-2789C9408776}" type="slidenum">
              <a:rPr lang="en-US" smtClean="0"/>
              <a:t>‹#›</a:t>
            </a:fld>
            <a:endParaRPr lang="en-US"/>
          </a:p>
        </p:txBody>
      </p:sp>
    </p:spTree>
    <p:extLst>
      <p:ext uri="{BB962C8B-B14F-4D97-AF65-F5344CB8AC3E}">
        <p14:creationId xmlns:p14="http://schemas.microsoft.com/office/powerpoint/2010/main" val="2408054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951546-338F-48E5-A43C-7A318857AE5D}" type="datetimeFigureOut">
              <a:rPr lang="en-US" smtClean="0"/>
              <a:t>12/15/2020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D98CD9-0030-4744-AC47-2789C9408776}" type="slidenum">
              <a:rPr lang="en-US" smtClean="0"/>
              <a:t>‹#›</a:t>
            </a:fld>
            <a:endParaRPr lang="en-US"/>
          </a:p>
        </p:txBody>
      </p:sp>
    </p:spTree>
    <p:extLst>
      <p:ext uri="{BB962C8B-B14F-4D97-AF65-F5344CB8AC3E}">
        <p14:creationId xmlns:p14="http://schemas.microsoft.com/office/powerpoint/2010/main" val="3162711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51546-338F-48E5-A43C-7A318857AE5D}" type="datetimeFigureOut">
              <a:rPr lang="en-US" smtClean="0"/>
              <a:t>12/15/2020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D98CD9-0030-4744-AC47-2789C9408776}" type="slidenum">
              <a:rPr lang="en-US" smtClean="0"/>
              <a:t>‹#›</a:t>
            </a:fld>
            <a:endParaRPr lang="en-US"/>
          </a:p>
        </p:txBody>
      </p:sp>
    </p:spTree>
    <p:extLst>
      <p:ext uri="{BB962C8B-B14F-4D97-AF65-F5344CB8AC3E}">
        <p14:creationId xmlns:p14="http://schemas.microsoft.com/office/powerpoint/2010/main" val="641290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51546-338F-48E5-A43C-7A318857AE5D}" type="datetimeFigureOut">
              <a:rPr lang="en-US" smtClean="0"/>
              <a:t>12/15/2020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D98CD9-0030-4744-AC47-2789C9408776}" type="slidenum">
              <a:rPr lang="en-US" smtClean="0"/>
              <a:t>‹#›</a:t>
            </a:fld>
            <a:endParaRPr lang="en-US"/>
          </a:p>
        </p:txBody>
      </p:sp>
    </p:spTree>
    <p:extLst>
      <p:ext uri="{BB962C8B-B14F-4D97-AF65-F5344CB8AC3E}">
        <p14:creationId xmlns:p14="http://schemas.microsoft.com/office/powerpoint/2010/main" val="3397315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51546-338F-48E5-A43C-7A318857AE5D}" type="datetimeFigureOut">
              <a:rPr lang="en-US" smtClean="0"/>
              <a:t>12/15/2020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D98CD9-0030-4744-AC47-2789C9408776}" type="slidenum">
              <a:rPr lang="en-US" smtClean="0"/>
              <a:t>‹#›</a:t>
            </a:fld>
            <a:endParaRPr lang="en-US"/>
          </a:p>
        </p:txBody>
      </p:sp>
    </p:spTree>
    <p:extLst>
      <p:ext uri="{BB962C8B-B14F-4D97-AF65-F5344CB8AC3E}">
        <p14:creationId xmlns:p14="http://schemas.microsoft.com/office/powerpoint/2010/main" val="1458658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51546-338F-48E5-A43C-7A318857AE5D}" type="datetimeFigureOut">
              <a:rPr lang="en-US" smtClean="0"/>
              <a:t>12/15/2020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D98CD9-0030-4744-AC47-2789C9408776}" type="slidenum">
              <a:rPr lang="en-US" smtClean="0"/>
              <a:t>‹#›</a:t>
            </a:fld>
            <a:endParaRPr lang="en-US"/>
          </a:p>
        </p:txBody>
      </p:sp>
    </p:spTree>
    <p:extLst>
      <p:ext uri="{BB962C8B-B14F-4D97-AF65-F5344CB8AC3E}">
        <p14:creationId xmlns:p14="http://schemas.microsoft.com/office/powerpoint/2010/main" val="38694301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wmf"/><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3221" y="2909607"/>
            <a:ext cx="11405558" cy="1508105"/>
          </a:xfrm>
          <a:prstGeom prst="rect">
            <a:avLst/>
          </a:prstGeom>
          <a:noFill/>
        </p:spPr>
        <p:txBody>
          <a:bodyPr wrap="square" rtlCol="0">
            <a:spAutoFit/>
          </a:bodyPr>
          <a:lstStyle/>
          <a:p>
            <a:pPr algn="ctr"/>
            <a:r>
              <a:rPr lang="en-US" sz="4000" b="1" dirty="0"/>
              <a:t>Random-mix Local Search for Open-Loop TSP</a:t>
            </a:r>
          </a:p>
          <a:p>
            <a:pPr algn="ctr"/>
            <a:endParaRPr lang="en-US" sz="2400" dirty="0"/>
          </a:p>
          <a:p>
            <a:pPr algn="ctr"/>
            <a:r>
              <a:rPr lang="en-US" sz="2800" dirty="0"/>
              <a:t>Pasi Fränti</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648" y="60570"/>
            <a:ext cx="2327583" cy="1016377"/>
          </a:xfrm>
          <a:prstGeom prst="rect">
            <a:avLst/>
          </a:prstGeom>
        </p:spPr>
      </p:pic>
      <p:sp>
        <p:nvSpPr>
          <p:cNvPr id="6" name="TextBox 5">
            <a:extLst>
              <a:ext uri="{FF2B5EF4-FFF2-40B4-BE49-F238E27FC236}">
                <a16:creationId xmlns:a16="http://schemas.microsoft.com/office/drawing/2014/main" id="{B939CC15-0A8B-48E0-A355-15B1D82EFCC9}"/>
              </a:ext>
            </a:extLst>
          </p:cNvPr>
          <p:cNvSpPr txBox="1"/>
          <p:nvPr/>
        </p:nvSpPr>
        <p:spPr>
          <a:xfrm>
            <a:off x="2752802" y="5783776"/>
            <a:ext cx="6931241" cy="923330"/>
          </a:xfrm>
          <a:prstGeom prst="rect">
            <a:avLst/>
          </a:prstGeom>
          <a:noFill/>
        </p:spPr>
        <p:txBody>
          <a:bodyPr wrap="square">
            <a:spAutoFit/>
          </a:bodyPr>
          <a:lstStyle/>
          <a:p>
            <a:pPr algn="ctr"/>
            <a:r>
              <a:rPr lang="en-US" dirty="0"/>
              <a:t>L. Sengupta, R. Mariescu-Istodor and P. Fränti</a:t>
            </a:r>
          </a:p>
          <a:p>
            <a:pPr algn="ctr"/>
            <a:r>
              <a:rPr lang="en-US" dirty="0"/>
              <a:t>Which local search operator works best for open loop Euclidean TSP </a:t>
            </a:r>
            <a:r>
              <a:rPr lang="en-US" i="1" dirty="0"/>
              <a:t>Applied Sciences</a:t>
            </a:r>
            <a:r>
              <a:rPr lang="en-US" dirty="0"/>
              <a:t>, 9 (19), 3985, 2019.</a:t>
            </a:r>
          </a:p>
        </p:txBody>
      </p:sp>
    </p:spTree>
    <p:extLst>
      <p:ext uri="{BB962C8B-B14F-4D97-AF65-F5344CB8AC3E}">
        <p14:creationId xmlns:p14="http://schemas.microsoft.com/office/powerpoint/2010/main" val="3191016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0" y="10014"/>
            <a:ext cx="12192000" cy="1035353"/>
          </a:xfrm>
        </p:spPr>
        <p:txBody>
          <a:bodyPr>
            <a:normAutofit/>
          </a:bodyPr>
          <a:lstStyle/>
          <a:p>
            <a:pPr algn="ctr"/>
            <a:r>
              <a:rPr lang="en-US" sz="4000" b="1" dirty="0">
                <a:latin typeface="+mn-lt"/>
                <a:ea typeface="Tahoma" panose="020B0604030504040204" pitchFamily="34" charset="0"/>
                <a:cs typeface="Tahoma" panose="020B0604030504040204" pitchFamily="34" charset="0"/>
              </a:rPr>
              <a:t>3. Three node permute</a:t>
            </a:r>
          </a:p>
        </p:txBody>
      </p:sp>
      <p:grpSp>
        <p:nvGrpSpPr>
          <p:cNvPr id="18524" name="Group 82"/>
          <p:cNvGrpSpPr>
            <a:grpSpLocks/>
          </p:cNvGrpSpPr>
          <p:nvPr/>
        </p:nvGrpSpPr>
        <p:grpSpPr bwMode="auto">
          <a:xfrm>
            <a:off x="1865888" y="3894217"/>
            <a:ext cx="1717378" cy="1646610"/>
            <a:chOff x="158400" y="4285024"/>
            <a:chExt cx="2111272" cy="2083839"/>
          </a:xfrm>
        </p:grpSpPr>
        <p:cxnSp>
          <p:nvCxnSpPr>
            <p:cNvPr id="85" name="Straight Connector 84"/>
            <p:cNvCxnSpPr/>
            <p:nvPr/>
          </p:nvCxnSpPr>
          <p:spPr>
            <a:xfrm flipH="1">
              <a:off x="2120785" y="4285024"/>
              <a:ext cx="48816" cy="16846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Oval 85"/>
            <p:cNvSpPr/>
            <p:nvPr/>
          </p:nvSpPr>
          <p:spPr>
            <a:xfrm>
              <a:off x="2096378" y="4285024"/>
              <a:ext cx="173294" cy="196316"/>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a:p>
          </p:txBody>
        </p:sp>
        <p:sp>
          <p:nvSpPr>
            <p:cNvPr id="18528" name="TextBox 99"/>
            <p:cNvSpPr txBox="1">
              <a:spLocks noChangeArrowheads="1"/>
            </p:cNvSpPr>
            <p:nvPr/>
          </p:nvSpPr>
          <p:spPr bwMode="auto">
            <a:xfrm>
              <a:off x="266398" y="5512163"/>
              <a:ext cx="540453" cy="485868"/>
            </a:xfrm>
            <a:prstGeom prst="rect">
              <a:avLst/>
            </a:prstGeom>
            <a:noFill/>
            <a:ln w="9525">
              <a:noFill/>
              <a:miter lim="800000"/>
              <a:headEnd/>
              <a:tailEnd/>
            </a:ln>
          </p:spPr>
          <p:txBody>
            <a:bodyPr/>
            <a:lstStyle/>
            <a:p>
              <a:r>
                <a:rPr lang="en-US" b="1">
                  <a:solidFill>
                    <a:srgbClr val="3333FF"/>
                  </a:solidFill>
                  <a:latin typeface="Calibri" pitchFamily="34" charset="0"/>
                  <a:ea typeface="Times New Roman" pitchFamily="18" charset="0"/>
                  <a:cs typeface="Vrinda" pitchFamily="34" charset="0"/>
                </a:rPr>
                <a:t>B</a:t>
              </a:r>
              <a:endParaRPr lang="en-US" sz="1600">
                <a:latin typeface="Times New Roman" pitchFamily="18" charset="0"/>
                <a:ea typeface="Times New Roman" pitchFamily="18" charset="0"/>
                <a:cs typeface="Vrinda" pitchFamily="34" charset="0"/>
              </a:endParaRPr>
            </a:p>
          </p:txBody>
        </p:sp>
        <p:cxnSp>
          <p:nvCxnSpPr>
            <p:cNvPr id="88" name="Straight Connector 87"/>
            <p:cNvCxnSpPr/>
            <p:nvPr/>
          </p:nvCxnSpPr>
          <p:spPr>
            <a:xfrm flipH="1">
              <a:off x="292642" y="4998660"/>
              <a:ext cx="920174" cy="575683"/>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243827" y="4584805"/>
              <a:ext cx="197704" cy="947092"/>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1361703" y="5070288"/>
              <a:ext cx="673655" cy="986887"/>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91" name="Oval 90"/>
            <p:cNvSpPr/>
            <p:nvPr/>
          </p:nvSpPr>
          <p:spPr>
            <a:xfrm>
              <a:off x="417124" y="4415018"/>
              <a:ext cx="166050" cy="18048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a:p>
          </p:txBody>
        </p:sp>
        <p:sp>
          <p:nvSpPr>
            <p:cNvPr id="92" name="Oval 91"/>
            <p:cNvSpPr/>
            <p:nvPr/>
          </p:nvSpPr>
          <p:spPr>
            <a:xfrm>
              <a:off x="158400" y="5531897"/>
              <a:ext cx="166050" cy="180482"/>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a:p>
          </p:txBody>
        </p:sp>
        <p:sp>
          <p:nvSpPr>
            <p:cNvPr id="93" name="Oval 92"/>
            <p:cNvSpPr/>
            <p:nvPr/>
          </p:nvSpPr>
          <p:spPr>
            <a:xfrm>
              <a:off x="1212816" y="4900502"/>
              <a:ext cx="166050" cy="180482"/>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a:p>
          </p:txBody>
        </p:sp>
        <p:sp>
          <p:nvSpPr>
            <p:cNvPr id="94" name="Oval 93"/>
            <p:cNvSpPr/>
            <p:nvPr/>
          </p:nvSpPr>
          <p:spPr>
            <a:xfrm>
              <a:off x="2035358" y="5956364"/>
              <a:ext cx="166050" cy="180482"/>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a:p>
          </p:txBody>
        </p:sp>
        <p:sp>
          <p:nvSpPr>
            <p:cNvPr id="18536" name="TextBox 98"/>
            <p:cNvSpPr txBox="1">
              <a:spLocks noChangeArrowheads="1"/>
            </p:cNvSpPr>
            <p:nvPr/>
          </p:nvSpPr>
          <p:spPr bwMode="auto">
            <a:xfrm>
              <a:off x="997279" y="4417137"/>
              <a:ext cx="390072" cy="518031"/>
            </a:xfrm>
            <a:prstGeom prst="rect">
              <a:avLst/>
            </a:prstGeom>
            <a:noFill/>
            <a:ln w="9525">
              <a:noFill/>
              <a:miter lim="800000"/>
              <a:headEnd/>
              <a:tailEnd/>
            </a:ln>
          </p:spPr>
          <p:txBody>
            <a:bodyPr/>
            <a:lstStyle/>
            <a:p>
              <a:r>
                <a:rPr lang="en-US" b="1">
                  <a:solidFill>
                    <a:srgbClr val="3333FF"/>
                  </a:solidFill>
                  <a:latin typeface="Calibri" pitchFamily="34" charset="0"/>
                  <a:ea typeface="Times New Roman" pitchFamily="18" charset="0"/>
                  <a:cs typeface="Vrinda" pitchFamily="34" charset="0"/>
                </a:rPr>
                <a:t>A</a:t>
              </a:r>
              <a:endParaRPr lang="en-US" sz="1600">
                <a:latin typeface="Times New Roman" pitchFamily="18" charset="0"/>
                <a:ea typeface="Times New Roman" pitchFamily="18" charset="0"/>
                <a:cs typeface="Vrinda" pitchFamily="34" charset="0"/>
              </a:endParaRPr>
            </a:p>
          </p:txBody>
        </p:sp>
        <p:sp>
          <p:nvSpPr>
            <p:cNvPr id="18537" name="TextBox 100"/>
            <p:cNvSpPr txBox="1">
              <a:spLocks noChangeArrowheads="1"/>
            </p:cNvSpPr>
            <p:nvPr/>
          </p:nvSpPr>
          <p:spPr bwMode="auto">
            <a:xfrm>
              <a:off x="1623734" y="5868535"/>
              <a:ext cx="438927" cy="500328"/>
            </a:xfrm>
            <a:prstGeom prst="rect">
              <a:avLst/>
            </a:prstGeom>
            <a:noFill/>
            <a:ln w="9525">
              <a:noFill/>
              <a:miter lim="800000"/>
              <a:headEnd/>
              <a:tailEnd/>
            </a:ln>
          </p:spPr>
          <p:txBody>
            <a:bodyPr/>
            <a:lstStyle/>
            <a:p>
              <a:r>
                <a:rPr lang="en-US" b="1">
                  <a:solidFill>
                    <a:srgbClr val="3333FF"/>
                  </a:solidFill>
                  <a:latin typeface="Calibri" pitchFamily="34" charset="0"/>
                  <a:ea typeface="Times New Roman" pitchFamily="18" charset="0"/>
                  <a:cs typeface="Vrinda" pitchFamily="34" charset="0"/>
                </a:rPr>
                <a:t>C</a:t>
              </a:r>
              <a:endParaRPr lang="en-US" sz="1600">
                <a:latin typeface="Times New Roman" pitchFamily="18" charset="0"/>
                <a:ea typeface="Times New Roman" pitchFamily="18" charset="0"/>
                <a:cs typeface="Vrinda" pitchFamily="34" charset="0"/>
              </a:endParaRPr>
            </a:p>
          </p:txBody>
        </p:sp>
      </p:grpSp>
      <p:grpSp>
        <p:nvGrpSpPr>
          <p:cNvPr id="18451" name="Group 9"/>
          <p:cNvGrpSpPr>
            <a:grpSpLocks/>
          </p:cNvGrpSpPr>
          <p:nvPr/>
        </p:nvGrpSpPr>
        <p:grpSpPr bwMode="auto">
          <a:xfrm>
            <a:off x="8006546" y="1648088"/>
            <a:ext cx="1865087" cy="1394141"/>
            <a:chOff x="92568" y="2295869"/>
            <a:chExt cx="2349909" cy="1719911"/>
          </a:xfrm>
        </p:grpSpPr>
        <p:sp>
          <p:nvSpPr>
            <p:cNvPr id="18511" name="TextBox 86"/>
            <p:cNvSpPr txBox="1">
              <a:spLocks noChangeArrowheads="1"/>
            </p:cNvSpPr>
            <p:nvPr/>
          </p:nvSpPr>
          <p:spPr bwMode="auto">
            <a:xfrm>
              <a:off x="92568" y="3048500"/>
              <a:ext cx="615265" cy="652376"/>
            </a:xfrm>
            <a:prstGeom prst="rect">
              <a:avLst/>
            </a:prstGeom>
            <a:noFill/>
            <a:ln w="9525">
              <a:noFill/>
              <a:miter lim="800000"/>
              <a:headEnd/>
              <a:tailEnd/>
            </a:ln>
          </p:spPr>
          <p:txBody>
            <a:bodyPr/>
            <a:lstStyle/>
            <a:p>
              <a:r>
                <a:rPr lang="en-US" b="1">
                  <a:solidFill>
                    <a:srgbClr val="3333FF"/>
                  </a:solidFill>
                  <a:latin typeface="Calibri" pitchFamily="34" charset="0"/>
                  <a:ea typeface="Times New Roman" pitchFamily="18" charset="0"/>
                  <a:cs typeface="Vrinda" pitchFamily="34" charset="0"/>
                </a:rPr>
                <a:t>B</a:t>
              </a:r>
              <a:endParaRPr lang="en-US" sz="1600">
                <a:latin typeface="Times New Roman" pitchFamily="18" charset="0"/>
                <a:ea typeface="Times New Roman" pitchFamily="18" charset="0"/>
                <a:cs typeface="Vrinda" pitchFamily="34" charset="0"/>
              </a:endParaRPr>
            </a:p>
          </p:txBody>
        </p:sp>
        <p:cxnSp>
          <p:nvCxnSpPr>
            <p:cNvPr id="71" name="Straight Connector 70"/>
            <p:cNvCxnSpPr/>
            <p:nvPr/>
          </p:nvCxnSpPr>
          <p:spPr>
            <a:xfrm>
              <a:off x="1268264" y="2880335"/>
              <a:ext cx="845509" cy="985316"/>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flipV="1">
              <a:off x="617873" y="2466554"/>
              <a:ext cx="662898" cy="36723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390235" y="2562242"/>
              <a:ext cx="1881133" cy="9646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flipV="1">
              <a:off x="297680" y="3550143"/>
              <a:ext cx="1791078" cy="387919"/>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75" name="Oval 74"/>
            <p:cNvSpPr/>
            <p:nvPr/>
          </p:nvSpPr>
          <p:spPr>
            <a:xfrm>
              <a:off x="470283" y="2295869"/>
              <a:ext cx="170181" cy="17593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a:p>
          </p:txBody>
        </p:sp>
        <p:sp>
          <p:nvSpPr>
            <p:cNvPr id="76" name="Oval 75"/>
            <p:cNvSpPr/>
            <p:nvPr/>
          </p:nvSpPr>
          <p:spPr>
            <a:xfrm>
              <a:off x="210127" y="3413077"/>
              <a:ext cx="170181" cy="175938"/>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a:p>
          </p:txBody>
        </p:sp>
        <p:sp>
          <p:nvSpPr>
            <p:cNvPr id="77" name="Oval 76"/>
            <p:cNvSpPr/>
            <p:nvPr/>
          </p:nvSpPr>
          <p:spPr>
            <a:xfrm>
              <a:off x="1268264" y="2782062"/>
              <a:ext cx="170181" cy="175938"/>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a:p>
          </p:txBody>
        </p:sp>
        <p:sp>
          <p:nvSpPr>
            <p:cNvPr id="78" name="Oval 77"/>
            <p:cNvSpPr/>
            <p:nvPr/>
          </p:nvSpPr>
          <p:spPr>
            <a:xfrm>
              <a:off x="2088759" y="3837203"/>
              <a:ext cx="170181" cy="175938"/>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a:p>
          </p:txBody>
        </p:sp>
        <p:sp>
          <p:nvSpPr>
            <p:cNvPr id="79" name="Oval 78"/>
            <p:cNvSpPr/>
            <p:nvPr/>
          </p:nvSpPr>
          <p:spPr>
            <a:xfrm>
              <a:off x="2226341" y="2409659"/>
              <a:ext cx="170181" cy="175938"/>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a:p>
          </p:txBody>
        </p:sp>
        <p:sp>
          <p:nvSpPr>
            <p:cNvPr id="18521" name="TextBox 85"/>
            <p:cNvSpPr txBox="1">
              <a:spLocks noChangeArrowheads="1"/>
            </p:cNvSpPr>
            <p:nvPr/>
          </p:nvSpPr>
          <p:spPr bwMode="auto">
            <a:xfrm>
              <a:off x="1199240" y="2356277"/>
              <a:ext cx="414427" cy="476713"/>
            </a:xfrm>
            <a:prstGeom prst="rect">
              <a:avLst/>
            </a:prstGeom>
            <a:noFill/>
            <a:ln w="9525">
              <a:noFill/>
              <a:miter lim="800000"/>
              <a:headEnd/>
              <a:tailEnd/>
            </a:ln>
          </p:spPr>
          <p:txBody>
            <a:bodyPr/>
            <a:lstStyle/>
            <a:p>
              <a:r>
                <a:rPr lang="en-US" b="1">
                  <a:solidFill>
                    <a:srgbClr val="3333FF"/>
                  </a:solidFill>
                  <a:latin typeface="Calibri" pitchFamily="34" charset="0"/>
                  <a:ea typeface="Times New Roman" pitchFamily="18" charset="0"/>
                  <a:cs typeface="Vrinda" pitchFamily="34" charset="0"/>
                </a:rPr>
                <a:t>A</a:t>
              </a:r>
              <a:endParaRPr lang="en-US" sz="1600">
                <a:latin typeface="Times New Roman" pitchFamily="18" charset="0"/>
                <a:ea typeface="Times New Roman" pitchFamily="18" charset="0"/>
                <a:cs typeface="Vrinda" pitchFamily="34" charset="0"/>
              </a:endParaRPr>
            </a:p>
          </p:txBody>
        </p:sp>
        <p:sp>
          <p:nvSpPr>
            <p:cNvPr id="18522" name="TextBox 87"/>
            <p:cNvSpPr txBox="1">
              <a:spLocks noChangeArrowheads="1"/>
            </p:cNvSpPr>
            <p:nvPr/>
          </p:nvSpPr>
          <p:spPr bwMode="auto">
            <a:xfrm>
              <a:off x="2003521" y="3474208"/>
              <a:ext cx="438956" cy="541572"/>
            </a:xfrm>
            <a:prstGeom prst="rect">
              <a:avLst/>
            </a:prstGeom>
            <a:noFill/>
            <a:ln w="9525">
              <a:noFill/>
              <a:miter lim="800000"/>
              <a:headEnd/>
              <a:tailEnd/>
            </a:ln>
          </p:spPr>
          <p:txBody>
            <a:bodyPr/>
            <a:lstStyle/>
            <a:p>
              <a:r>
                <a:rPr lang="en-US" b="1">
                  <a:solidFill>
                    <a:srgbClr val="3333FF"/>
                  </a:solidFill>
                  <a:latin typeface="Calibri" pitchFamily="34" charset="0"/>
                  <a:ea typeface="Times New Roman" pitchFamily="18" charset="0"/>
                  <a:cs typeface="Vrinda" pitchFamily="34" charset="0"/>
                </a:rPr>
                <a:t>C</a:t>
              </a:r>
              <a:endParaRPr lang="en-US" sz="1600">
                <a:latin typeface="Times New Roman" pitchFamily="18" charset="0"/>
                <a:ea typeface="Times New Roman" pitchFamily="18" charset="0"/>
                <a:cs typeface="Vrinda" pitchFamily="34" charset="0"/>
              </a:endParaRPr>
            </a:p>
          </p:txBody>
        </p:sp>
      </p:grpSp>
      <p:grpSp>
        <p:nvGrpSpPr>
          <p:cNvPr id="18497" name="Group 55"/>
          <p:cNvGrpSpPr>
            <a:grpSpLocks/>
          </p:cNvGrpSpPr>
          <p:nvPr/>
        </p:nvGrpSpPr>
        <p:grpSpPr bwMode="auto">
          <a:xfrm>
            <a:off x="4926905" y="1529381"/>
            <a:ext cx="1958739" cy="1606194"/>
            <a:chOff x="2361628" y="177465"/>
            <a:chExt cx="2234256" cy="1953567"/>
          </a:xfrm>
        </p:grpSpPr>
        <p:cxnSp>
          <p:nvCxnSpPr>
            <p:cNvPr id="58" name="Straight Connector 57"/>
            <p:cNvCxnSpPr/>
            <p:nvPr/>
          </p:nvCxnSpPr>
          <p:spPr>
            <a:xfrm>
              <a:off x="3566435" y="962760"/>
              <a:ext cx="697520" cy="915327"/>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2447686" y="478325"/>
              <a:ext cx="319320" cy="945923"/>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3573230" y="345743"/>
              <a:ext cx="754136" cy="5073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2447686" y="1561930"/>
              <a:ext cx="1791358" cy="390097"/>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2" name="Oval 61"/>
            <p:cNvSpPr/>
            <p:nvPr/>
          </p:nvSpPr>
          <p:spPr>
            <a:xfrm>
              <a:off x="2699065" y="320246"/>
              <a:ext cx="154069" cy="17345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a:p>
          </p:txBody>
        </p:sp>
        <p:sp>
          <p:nvSpPr>
            <p:cNvPr id="63" name="Oval 62"/>
            <p:cNvSpPr/>
            <p:nvPr/>
          </p:nvSpPr>
          <p:spPr>
            <a:xfrm>
              <a:off x="2361628" y="1424248"/>
              <a:ext cx="154069" cy="173457"/>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a:p>
          </p:txBody>
        </p:sp>
        <p:sp>
          <p:nvSpPr>
            <p:cNvPr id="64" name="Oval 63"/>
            <p:cNvSpPr/>
            <p:nvPr/>
          </p:nvSpPr>
          <p:spPr>
            <a:xfrm>
              <a:off x="3416966" y="794482"/>
              <a:ext cx="154069" cy="173457"/>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a:p>
          </p:txBody>
        </p:sp>
        <p:sp>
          <p:nvSpPr>
            <p:cNvPr id="65" name="Oval 64"/>
            <p:cNvSpPr/>
            <p:nvPr/>
          </p:nvSpPr>
          <p:spPr>
            <a:xfrm>
              <a:off x="4239044" y="1847491"/>
              <a:ext cx="154069" cy="173457"/>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a:p>
          </p:txBody>
        </p:sp>
        <p:sp>
          <p:nvSpPr>
            <p:cNvPr id="66" name="Oval 65"/>
            <p:cNvSpPr/>
            <p:nvPr/>
          </p:nvSpPr>
          <p:spPr>
            <a:xfrm>
              <a:off x="4300190" y="177465"/>
              <a:ext cx="154069" cy="173457"/>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a:p>
          </p:txBody>
        </p:sp>
        <p:sp>
          <p:nvSpPr>
            <p:cNvPr id="18508" name="TextBox 124"/>
            <p:cNvSpPr txBox="1">
              <a:spLocks noChangeArrowheads="1"/>
            </p:cNvSpPr>
            <p:nvPr/>
          </p:nvSpPr>
          <p:spPr bwMode="auto">
            <a:xfrm>
              <a:off x="3332745" y="374781"/>
              <a:ext cx="414592" cy="440023"/>
            </a:xfrm>
            <a:prstGeom prst="rect">
              <a:avLst/>
            </a:prstGeom>
            <a:noFill/>
            <a:ln w="9525">
              <a:noFill/>
              <a:miter lim="800000"/>
              <a:headEnd/>
              <a:tailEnd/>
            </a:ln>
          </p:spPr>
          <p:txBody>
            <a:bodyPr/>
            <a:lstStyle/>
            <a:p>
              <a:r>
                <a:rPr lang="en-US" b="1">
                  <a:solidFill>
                    <a:srgbClr val="3333FF"/>
                  </a:solidFill>
                  <a:latin typeface="Calibri" pitchFamily="34" charset="0"/>
                  <a:ea typeface="Times New Roman" pitchFamily="18" charset="0"/>
                  <a:cs typeface="Vrinda" pitchFamily="34" charset="0"/>
                </a:rPr>
                <a:t>A</a:t>
              </a:r>
              <a:endParaRPr lang="en-US" sz="1600">
                <a:latin typeface="Times New Roman" pitchFamily="18" charset="0"/>
                <a:ea typeface="Times New Roman" pitchFamily="18" charset="0"/>
                <a:cs typeface="Vrinda" pitchFamily="34" charset="0"/>
              </a:endParaRPr>
            </a:p>
          </p:txBody>
        </p:sp>
        <p:sp>
          <p:nvSpPr>
            <p:cNvPr id="18509" name="TextBox 125"/>
            <p:cNvSpPr txBox="1">
              <a:spLocks noChangeArrowheads="1"/>
            </p:cNvSpPr>
            <p:nvPr/>
          </p:nvSpPr>
          <p:spPr bwMode="auto">
            <a:xfrm>
              <a:off x="2436525" y="1130277"/>
              <a:ext cx="621847" cy="492006"/>
            </a:xfrm>
            <a:prstGeom prst="rect">
              <a:avLst/>
            </a:prstGeom>
            <a:noFill/>
            <a:ln w="9525">
              <a:noFill/>
              <a:miter lim="800000"/>
              <a:headEnd/>
              <a:tailEnd/>
            </a:ln>
          </p:spPr>
          <p:txBody>
            <a:bodyPr/>
            <a:lstStyle/>
            <a:p>
              <a:r>
                <a:rPr lang="en-US" b="1">
                  <a:solidFill>
                    <a:srgbClr val="3333FF"/>
                  </a:solidFill>
                  <a:latin typeface="Calibri" pitchFamily="34" charset="0"/>
                  <a:ea typeface="Times New Roman" pitchFamily="18" charset="0"/>
                  <a:cs typeface="Vrinda" pitchFamily="34" charset="0"/>
                </a:rPr>
                <a:t>B</a:t>
              </a:r>
              <a:endParaRPr lang="en-US" sz="1600">
                <a:latin typeface="Times New Roman" pitchFamily="18" charset="0"/>
                <a:ea typeface="Times New Roman" pitchFamily="18" charset="0"/>
                <a:cs typeface="Vrinda" pitchFamily="34" charset="0"/>
              </a:endParaRPr>
            </a:p>
          </p:txBody>
        </p:sp>
        <p:sp>
          <p:nvSpPr>
            <p:cNvPr id="18510" name="TextBox 126"/>
            <p:cNvSpPr txBox="1">
              <a:spLocks noChangeArrowheads="1"/>
            </p:cNvSpPr>
            <p:nvPr/>
          </p:nvSpPr>
          <p:spPr bwMode="auto">
            <a:xfrm>
              <a:off x="4122806" y="1462451"/>
              <a:ext cx="473078" cy="668581"/>
            </a:xfrm>
            <a:prstGeom prst="rect">
              <a:avLst/>
            </a:prstGeom>
            <a:noFill/>
            <a:ln w="9525">
              <a:noFill/>
              <a:miter lim="800000"/>
              <a:headEnd/>
              <a:tailEnd/>
            </a:ln>
          </p:spPr>
          <p:txBody>
            <a:bodyPr/>
            <a:lstStyle/>
            <a:p>
              <a:r>
                <a:rPr lang="en-US" b="1">
                  <a:solidFill>
                    <a:srgbClr val="3333FF"/>
                  </a:solidFill>
                  <a:latin typeface="Calibri" pitchFamily="34" charset="0"/>
                  <a:ea typeface="Times New Roman" pitchFamily="18" charset="0"/>
                  <a:cs typeface="Vrinda" pitchFamily="34" charset="0"/>
                </a:rPr>
                <a:t>C</a:t>
              </a:r>
              <a:endParaRPr lang="en-US" sz="1600">
                <a:latin typeface="Times New Roman" pitchFamily="18" charset="0"/>
                <a:ea typeface="Times New Roman" pitchFamily="18" charset="0"/>
                <a:cs typeface="Vrinda" pitchFamily="34" charset="0"/>
              </a:endParaRPr>
            </a:p>
          </p:txBody>
        </p:sp>
      </p:grpSp>
      <p:grpSp>
        <p:nvGrpSpPr>
          <p:cNvPr id="18483" name="Group 41"/>
          <p:cNvGrpSpPr>
            <a:grpSpLocks/>
          </p:cNvGrpSpPr>
          <p:nvPr/>
        </p:nvGrpSpPr>
        <p:grpSpPr bwMode="auto">
          <a:xfrm>
            <a:off x="8046634" y="4018226"/>
            <a:ext cx="1921158" cy="1517780"/>
            <a:chOff x="2247856" y="4202832"/>
            <a:chExt cx="2361792" cy="1841466"/>
          </a:xfrm>
        </p:grpSpPr>
        <p:cxnSp>
          <p:nvCxnSpPr>
            <p:cNvPr id="44" name="Straight Connector 43"/>
            <p:cNvCxnSpPr/>
            <p:nvPr/>
          </p:nvCxnSpPr>
          <p:spPr>
            <a:xfrm flipH="1">
              <a:off x="2450553" y="4917514"/>
              <a:ext cx="922613" cy="574797"/>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2721480" y="4502947"/>
              <a:ext cx="1498637" cy="1398843"/>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3539140" y="4370693"/>
              <a:ext cx="741996" cy="4832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flipV="1">
              <a:off x="2404179" y="5586414"/>
              <a:ext cx="1789088" cy="389133"/>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2575034" y="4335086"/>
              <a:ext cx="166050" cy="17302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a:p>
          </p:txBody>
        </p:sp>
        <p:sp>
          <p:nvSpPr>
            <p:cNvPr id="49" name="Oval 48"/>
            <p:cNvSpPr/>
            <p:nvPr/>
          </p:nvSpPr>
          <p:spPr>
            <a:xfrm>
              <a:off x="2316312" y="5449074"/>
              <a:ext cx="166050" cy="173028"/>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a:p>
          </p:txBody>
        </p:sp>
        <p:sp>
          <p:nvSpPr>
            <p:cNvPr id="50" name="Oval 49"/>
            <p:cNvSpPr/>
            <p:nvPr/>
          </p:nvSpPr>
          <p:spPr>
            <a:xfrm>
              <a:off x="3373167" y="4818323"/>
              <a:ext cx="166050" cy="173028"/>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a:p>
          </p:txBody>
        </p:sp>
        <p:sp>
          <p:nvSpPr>
            <p:cNvPr id="51" name="Oval 50"/>
            <p:cNvSpPr/>
            <p:nvPr/>
          </p:nvSpPr>
          <p:spPr>
            <a:xfrm>
              <a:off x="4193268" y="5871270"/>
              <a:ext cx="166050" cy="173028"/>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a:p>
          </p:txBody>
        </p:sp>
        <p:sp>
          <p:nvSpPr>
            <p:cNvPr id="52" name="Oval 51"/>
            <p:cNvSpPr/>
            <p:nvPr/>
          </p:nvSpPr>
          <p:spPr>
            <a:xfrm>
              <a:off x="4256728" y="4202832"/>
              <a:ext cx="166050" cy="173028"/>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a:p>
          </p:txBody>
        </p:sp>
        <p:sp>
          <p:nvSpPr>
            <p:cNvPr id="18494" name="TextBox 111"/>
            <p:cNvSpPr txBox="1">
              <a:spLocks noChangeArrowheads="1"/>
            </p:cNvSpPr>
            <p:nvPr/>
          </p:nvSpPr>
          <p:spPr bwMode="auto">
            <a:xfrm>
              <a:off x="3175519" y="4400703"/>
              <a:ext cx="449617" cy="467991"/>
            </a:xfrm>
            <a:prstGeom prst="rect">
              <a:avLst/>
            </a:prstGeom>
            <a:noFill/>
            <a:ln w="9525">
              <a:noFill/>
              <a:miter lim="800000"/>
              <a:headEnd/>
              <a:tailEnd/>
            </a:ln>
          </p:spPr>
          <p:txBody>
            <a:bodyPr/>
            <a:lstStyle/>
            <a:p>
              <a:r>
                <a:rPr lang="en-US" b="1">
                  <a:solidFill>
                    <a:srgbClr val="3333FF"/>
                  </a:solidFill>
                  <a:latin typeface="Calibri" pitchFamily="34" charset="0"/>
                  <a:ea typeface="Times New Roman" pitchFamily="18" charset="0"/>
                  <a:cs typeface="Vrinda" pitchFamily="34" charset="0"/>
                </a:rPr>
                <a:t>A</a:t>
              </a:r>
              <a:endParaRPr lang="en-US" sz="1600">
                <a:latin typeface="Times New Roman" pitchFamily="18" charset="0"/>
                <a:ea typeface="Times New Roman" pitchFamily="18" charset="0"/>
                <a:cs typeface="Vrinda" pitchFamily="34" charset="0"/>
              </a:endParaRPr>
            </a:p>
          </p:txBody>
        </p:sp>
        <p:sp>
          <p:nvSpPr>
            <p:cNvPr id="18495" name="TextBox 112"/>
            <p:cNvSpPr txBox="1">
              <a:spLocks noChangeArrowheads="1"/>
            </p:cNvSpPr>
            <p:nvPr/>
          </p:nvSpPr>
          <p:spPr bwMode="auto">
            <a:xfrm>
              <a:off x="2247856" y="5089311"/>
              <a:ext cx="402522" cy="585059"/>
            </a:xfrm>
            <a:prstGeom prst="rect">
              <a:avLst/>
            </a:prstGeom>
            <a:noFill/>
            <a:ln w="9525">
              <a:noFill/>
              <a:miter lim="800000"/>
              <a:headEnd/>
              <a:tailEnd/>
            </a:ln>
          </p:spPr>
          <p:txBody>
            <a:bodyPr/>
            <a:lstStyle/>
            <a:p>
              <a:r>
                <a:rPr lang="en-US" b="1">
                  <a:solidFill>
                    <a:srgbClr val="3333FF"/>
                  </a:solidFill>
                  <a:latin typeface="Calibri" pitchFamily="34" charset="0"/>
                  <a:ea typeface="Times New Roman" pitchFamily="18" charset="0"/>
                  <a:cs typeface="Vrinda" pitchFamily="34" charset="0"/>
                </a:rPr>
                <a:t>B</a:t>
              </a:r>
              <a:endParaRPr lang="en-US" sz="1600">
                <a:latin typeface="Times New Roman" pitchFamily="18" charset="0"/>
                <a:ea typeface="Times New Roman" pitchFamily="18" charset="0"/>
                <a:cs typeface="Vrinda" pitchFamily="34" charset="0"/>
              </a:endParaRPr>
            </a:p>
          </p:txBody>
        </p:sp>
        <p:sp>
          <p:nvSpPr>
            <p:cNvPr id="18496" name="TextBox 113"/>
            <p:cNvSpPr txBox="1">
              <a:spLocks noChangeArrowheads="1"/>
            </p:cNvSpPr>
            <p:nvPr/>
          </p:nvSpPr>
          <p:spPr bwMode="auto">
            <a:xfrm>
              <a:off x="4052059" y="5451691"/>
              <a:ext cx="557589" cy="547850"/>
            </a:xfrm>
            <a:prstGeom prst="rect">
              <a:avLst/>
            </a:prstGeom>
            <a:noFill/>
            <a:ln w="9525">
              <a:noFill/>
              <a:miter lim="800000"/>
              <a:headEnd/>
              <a:tailEnd/>
            </a:ln>
          </p:spPr>
          <p:txBody>
            <a:bodyPr/>
            <a:lstStyle/>
            <a:p>
              <a:r>
                <a:rPr lang="en-US" b="1">
                  <a:solidFill>
                    <a:srgbClr val="3333FF"/>
                  </a:solidFill>
                  <a:latin typeface="Calibri" pitchFamily="34" charset="0"/>
                  <a:ea typeface="Times New Roman" pitchFamily="18" charset="0"/>
                  <a:cs typeface="Vrinda" pitchFamily="34" charset="0"/>
                </a:rPr>
                <a:t>C</a:t>
              </a:r>
              <a:endParaRPr lang="en-US" sz="1600">
                <a:latin typeface="Times New Roman" pitchFamily="18" charset="0"/>
                <a:ea typeface="Times New Roman" pitchFamily="18" charset="0"/>
                <a:cs typeface="Vrinda" pitchFamily="34" charset="0"/>
              </a:endParaRPr>
            </a:p>
          </p:txBody>
        </p:sp>
      </p:grpSp>
      <p:grpSp>
        <p:nvGrpSpPr>
          <p:cNvPr id="18454" name="Group 12"/>
          <p:cNvGrpSpPr>
            <a:grpSpLocks/>
          </p:cNvGrpSpPr>
          <p:nvPr/>
        </p:nvGrpSpPr>
        <p:grpSpPr bwMode="auto">
          <a:xfrm>
            <a:off x="4813603" y="3930970"/>
            <a:ext cx="1887910" cy="1415062"/>
            <a:chOff x="2217013" y="2298873"/>
            <a:chExt cx="2222772" cy="1712984"/>
          </a:xfrm>
        </p:grpSpPr>
        <p:cxnSp>
          <p:nvCxnSpPr>
            <p:cNvPr id="29" name="Straight Connector 28"/>
            <p:cNvCxnSpPr/>
            <p:nvPr/>
          </p:nvCxnSpPr>
          <p:spPr>
            <a:xfrm flipH="1">
              <a:off x="2407032" y="2882529"/>
              <a:ext cx="921000" cy="576044"/>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flipV="1">
              <a:off x="2678189" y="2466357"/>
              <a:ext cx="1472664" cy="1471829"/>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2446770" y="2593239"/>
              <a:ext cx="1802261" cy="9211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3477636" y="2953583"/>
              <a:ext cx="698930" cy="913549"/>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2530922" y="2298873"/>
              <a:ext cx="159028" cy="17263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a:p>
          </p:txBody>
        </p:sp>
        <p:sp>
          <p:nvSpPr>
            <p:cNvPr id="34" name="Oval 33"/>
            <p:cNvSpPr/>
            <p:nvPr/>
          </p:nvSpPr>
          <p:spPr>
            <a:xfrm>
              <a:off x="2273790" y="3415434"/>
              <a:ext cx="159028" cy="172639"/>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a:p>
          </p:txBody>
        </p:sp>
        <p:sp>
          <p:nvSpPr>
            <p:cNvPr id="35" name="Oval 34"/>
            <p:cNvSpPr/>
            <p:nvPr/>
          </p:nvSpPr>
          <p:spPr>
            <a:xfrm>
              <a:off x="3328032" y="2783562"/>
              <a:ext cx="159028" cy="172639"/>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a:p>
          </p:txBody>
        </p:sp>
        <p:sp>
          <p:nvSpPr>
            <p:cNvPr id="36" name="Oval 35"/>
            <p:cNvSpPr/>
            <p:nvPr/>
          </p:nvSpPr>
          <p:spPr>
            <a:xfrm>
              <a:off x="4150853" y="3839218"/>
              <a:ext cx="159028" cy="172639"/>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a:p>
          </p:txBody>
        </p:sp>
        <p:sp>
          <p:nvSpPr>
            <p:cNvPr id="37" name="Oval 36"/>
            <p:cNvSpPr/>
            <p:nvPr/>
          </p:nvSpPr>
          <p:spPr>
            <a:xfrm>
              <a:off x="4237343" y="2438444"/>
              <a:ext cx="159028" cy="172639"/>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a:p>
          </p:txBody>
        </p:sp>
        <p:sp>
          <p:nvSpPr>
            <p:cNvPr id="18479" name="TextBox 138"/>
            <p:cNvSpPr txBox="1">
              <a:spLocks noChangeArrowheads="1"/>
            </p:cNvSpPr>
            <p:nvPr/>
          </p:nvSpPr>
          <p:spPr bwMode="auto">
            <a:xfrm>
              <a:off x="2217013" y="3027244"/>
              <a:ext cx="514319" cy="550126"/>
            </a:xfrm>
            <a:prstGeom prst="rect">
              <a:avLst/>
            </a:prstGeom>
            <a:noFill/>
            <a:ln w="9525">
              <a:noFill/>
              <a:miter lim="800000"/>
              <a:headEnd/>
              <a:tailEnd/>
            </a:ln>
          </p:spPr>
          <p:txBody>
            <a:bodyPr/>
            <a:lstStyle/>
            <a:p>
              <a:r>
                <a:rPr lang="en-US" b="1">
                  <a:solidFill>
                    <a:srgbClr val="3333FF"/>
                  </a:solidFill>
                  <a:latin typeface="Calibri" pitchFamily="34" charset="0"/>
                  <a:ea typeface="Times New Roman" pitchFamily="18" charset="0"/>
                  <a:cs typeface="Vrinda" pitchFamily="34" charset="0"/>
                </a:rPr>
                <a:t>B</a:t>
              </a:r>
              <a:endParaRPr lang="en-US" sz="1600">
                <a:latin typeface="Times New Roman" pitchFamily="18" charset="0"/>
                <a:ea typeface="Times New Roman" pitchFamily="18" charset="0"/>
                <a:cs typeface="Vrinda" pitchFamily="34" charset="0"/>
              </a:endParaRPr>
            </a:p>
          </p:txBody>
        </p:sp>
        <p:sp>
          <p:nvSpPr>
            <p:cNvPr id="18480" name="TextBox 139"/>
            <p:cNvSpPr txBox="1">
              <a:spLocks noChangeArrowheads="1"/>
            </p:cNvSpPr>
            <p:nvPr/>
          </p:nvSpPr>
          <p:spPr bwMode="auto">
            <a:xfrm>
              <a:off x="3980552" y="3444969"/>
              <a:ext cx="459233" cy="523426"/>
            </a:xfrm>
            <a:prstGeom prst="rect">
              <a:avLst/>
            </a:prstGeom>
            <a:noFill/>
            <a:ln w="9525">
              <a:noFill/>
              <a:miter lim="800000"/>
              <a:headEnd/>
              <a:tailEnd/>
            </a:ln>
          </p:spPr>
          <p:txBody>
            <a:bodyPr/>
            <a:lstStyle/>
            <a:p>
              <a:r>
                <a:rPr lang="en-US" b="1">
                  <a:solidFill>
                    <a:srgbClr val="3333FF"/>
                  </a:solidFill>
                  <a:latin typeface="Calibri" pitchFamily="34" charset="0"/>
                  <a:ea typeface="Times New Roman" pitchFamily="18" charset="0"/>
                  <a:cs typeface="Vrinda" pitchFamily="34" charset="0"/>
                </a:rPr>
                <a:t>C</a:t>
              </a:r>
              <a:endParaRPr lang="en-US" sz="1600">
                <a:latin typeface="Times New Roman" pitchFamily="18" charset="0"/>
                <a:ea typeface="Times New Roman" pitchFamily="18" charset="0"/>
                <a:cs typeface="Vrinda" pitchFamily="34" charset="0"/>
              </a:endParaRPr>
            </a:p>
          </p:txBody>
        </p:sp>
        <p:sp>
          <p:nvSpPr>
            <p:cNvPr id="18482" name="TextBox 197"/>
            <p:cNvSpPr txBox="1">
              <a:spLocks noChangeArrowheads="1"/>
            </p:cNvSpPr>
            <p:nvPr/>
          </p:nvSpPr>
          <p:spPr bwMode="auto">
            <a:xfrm>
              <a:off x="3140961" y="2348001"/>
              <a:ext cx="389284" cy="455446"/>
            </a:xfrm>
            <a:prstGeom prst="rect">
              <a:avLst/>
            </a:prstGeom>
            <a:noFill/>
            <a:ln w="9525">
              <a:noFill/>
              <a:miter lim="800000"/>
              <a:headEnd/>
              <a:tailEnd/>
            </a:ln>
          </p:spPr>
          <p:txBody>
            <a:bodyPr/>
            <a:lstStyle/>
            <a:p>
              <a:r>
                <a:rPr lang="en-US" b="1">
                  <a:solidFill>
                    <a:srgbClr val="3333FF"/>
                  </a:solidFill>
                  <a:latin typeface="Calibri" pitchFamily="34" charset="0"/>
                  <a:ea typeface="Times New Roman" pitchFamily="18" charset="0"/>
                  <a:cs typeface="Vrinda" pitchFamily="34" charset="0"/>
                </a:rPr>
                <a:t>A</a:t>
              </a:r>
              <a:endParaRPr lang="en-US" sz="1600">
                <a:latin typeface="Times New Roman" pitchFamily="18" charset="0"/>
                <a:ea typeface="Times New Roman" pitchFamily="18" charset="0"/>
                <a:cs typeface="Vrinda" pitchFamily="34" charset="0"/>
              </a:endParaRPr>
            </a:p>
          </p:txBody>
        </p:sp>
      </p:grpSp>
      <p:grpSp>
        <p:nvGrpSpPr>
          <p:cNvPr id="18456" name="Group 14"/>
          <p:cNvGrpSpPr>
            <a:grpSpLocks/>
          </p:cNvGrpSpPr>
          <p:nvPr/>
        </p:nvGrpSpPr>
        <p:grpSpPr bwMode="auto">
          <a:xfrm>
            <a:off x="1861159" y="1546346"/>
            <a:ext cx="2006109" cy="1616525"/>
            <a:chOff x="153910" y="260416"/>
            <a:chExt cx="2374037" cy="2021368"/>
          </a:xfrm>
        </p:grpSpPr>
        <p:cxnSp>
          <p:nvCxnSpPr>
            <p:cNvPr id="17" name="Straight Connector 16"/>
            <p:cNvCxnSpPr/>
            <p:nvPr/>
          </p:nvCxnSpPr>
          <p:spPr>
            <a:xfrm flipH="1">
              <a:off x="295209" y="976028"/>
              <a:ext cx="921019" cy="574061"/>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565406" y="559243"/>
              <a:ext cx="662570" cy="369602"/>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123150" y="260416"/>
              <a:ext cx="49340" cy="16828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245868" y="1644455"/>
              <a:ext cx="1792698" cy="38795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417385" y="391480"/>
              <a:ext cx="159843" cy="17833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a:p>
          </p:txBody>
        </p:sp>
        <p:sp>
          <p:nvSpPr>
            <p:cNvPr id="22" name="Oval 21"/>
            <p:cNvSpPr/>
            <p:nvPr/>
          </p:nvSpPr>
          <p:spPr>
            <a:xfrm>
              <a:off x="158936" y="1505528"/>
              <a:ext cx="159843" cy="178330"/>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a:p>
          </p:txBody>
        </p:sp>
        <p:sp>
          <p:nvSpPr>
            <p:cNvPr id="23" name="Oval 22"/>
            <p:cNvSpPr/>
            <p:nvPr/>
          </p:nvSpPr>
          <p:spPr>
            <a:xfrm>
              <a:off x="1216228" y="876419"/>
              <a:ext cx="159843" cy="178330"/>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a:p>
          </p:txBody>
        </p:sp>
        <p:sp>
          <p:nvSpPr>
            <p:cNvPr id="24" name="Oval 23"/>
            <p:cNvSpPr/>
            <p:nvPr/>
          </p:nvSpPr>
          <p:spPr>
            <a:xfrm>
              <a:off x="2038567" y="1930177"/>
              <a:ext cx="159843" cy="178330"/>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a:p>
          </p:txBody>
        </p:sp>
        <p:sp>
          <p:nvSpPr>
            <p:cNvPr id="25" name="Oval 24"/>
            <p:cNvSpPr/>
            <p:nvPr/>
          </p:nvSpPr>
          <p:spPr>
            <a:xfrm>
              <a:off x="2099655" y="260416"/>
              <a:ext cx="159843" cy="17833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a:p>
          </p:txBody>
        </p:sp>
        <p:sp>
          <p:nvSpPr>
            <p:cNvPr id="18467" name="TextBox 147"/>
            <p:cNvSpPr txBox="1">
              <a:spLocks noChangeArrowheads="1"/>
            </p:cNvSpPr>
            <p:nvPr/>
          </p:nvSpPr>
          <p:spPr bwMode="auto">
            <a:xfrm>
              <a:off x="1154022" y="456235"/>
              <a:ext cx="410771" cy="512229"/>
            </a:xfrm>
            <a:prstGeom prst="rect">
              <a:avLst/>
            </a:prstGeom>
            <a:noFill/>
            <a:ln w="9525">
              <a:noFill/>
              <a:miter lim="800000"/>
              <a:headEnd/>
              <a:tailEnd/>
            </a:ln>
          </p:spPr>
          <p:txBody>
            <a:bodyPr/>
            <a:lstStyle/>
            <a:p>
              <a:r>
                <a:rPr lang="en-US" b="1">
                  <a:solidFill>
                    <a:srgbClr val="3333FF"/>
                  </a:solidFill>
                  <a:latin typeface="Calibri" pitchFamily="34" charset="0"/>
                  <a:ea typeface="Times New Roman" pitchFamily="18" charset="0"/>
                  <a:cs typeface="Vrinda" pitchFamily="34" charset="0"/>
                </a:rPr>
                <a:t>A</a:t>
              </a:r>
              <a:endParaRPr lang="en-US" sz="1600">
                <a:latin typeface="Times New Roman" pitchFamily="18" charset="0"/>
                <a:ea typeface="Times New Roman" pitchFamily="18" charset="0"/>
                <a:cs typeface="Vrinda" pitchFamily="34" charset="0"/>
              </a:endParaRPr>
            </a:p>
          </p:txBody>
        </p:sp>
        <p:sp>
          <p:nvSpPr>
            <p:cNvPr id="18468" name="TextBox 148"/>
            <p:cNvSpPr txBox="1">
              <a:spLocks noChangeArrowheads="1"/>
            </p:cNvSpPr>
            <p:nvPr/>
          </p:nvSpPr>
          <p:spPr bwMode="auto">
            <a:xfrm>
              <a:off x="153910" y="1588292"/>
              <a:ext cx="467215" cy="469516"/>
            </a:xfrm>
            <a:prstGeom prst="rect">
              <a:avLst/>
            </a:prstGeom>
            <a:noFill/>
            <a:ln w="9525">
              <a:noFill/>
              <a:miter lim="800000"/>
              <a:headEnd/>
              <a:tailEnd/>
            </a:ln>
          </p:spPr>
          <p:txBody>
            <a:bodyPr/>
            <a:lstStyle/>
            <a:p>
              <a:r>
                <a:rPr lang="en-US" b="1">
                  <a:solidFill>
                    <a:srgbClr val="3333FF"/>
                  </a:solidFill>
                  <a:latin typeface="Calibri" pitchFamily="34" charset="0"/>
                  <a:ea typeface="Times New Roman" pitchFamily="18" charset="0"/>
                  <a:cs typeface="Vrinda" pitchFamily="34" charset="0"/>
                </a:rPr>
                <a:t>B</a:t>
              </a:r>
              <a:endParaRPr lang="en-US" sz="1600">
                <a:latin typeface="Times New Roman" pitchFamily="18" charset="0"/>
                <a:ea typeface="Times New Roman" pitchFamily="18" charset="0"/>
                <a:cs typeface="Vrinda" pitchFamily="34" charset="0"/>
              </a:endParaRPr>
            </a:p>
          </p:txBody>
        </p:sp>
        <p:sp>
          <p:nvSpPr>
            <p:cNvPr id="18469" name="TextBox 149"/>
            <p:cNvSpPr txBox="1">
              <a:spLocks noChangeArrowheads="1"/>
            </p:cNvSpPr>
            <p:nvPr/>
          </p:nvSpPr>
          <p:spPr bwMode="auto">
            <a:xfrm>
              <a:off x="2122748" y="1758808"/>
              <a:ext cx="405199" cy="522976"/>
            </a:xfrm>
            <a:prstGeom prst="rect">
              <a:avLst/>
            </a:prstGeom>
            <a:noFill/>
            <a:ln w="9525">
              <a:noFill/>
              <a:miter lim="800000"/>
              <a:headEnd/>
              <a:tailEnd/>
            </a:ln>
          </p:spPr>
          <p:txBody>
            <a:bodyPr/>
            <a:lstStyle/>
            <a:p>
              <a:r>
                <a:rPr lang="en-US" b="1">
                  <a:solidFill>
                    <a:srgbClr val="3333FF"/>
                  </a:solidFill>
                  <a:latin typeface="Calibri" pitchFamily="34" charset="0"/>
                  <a:ea typeface="Times New Roman" pitchFamily="18" charset="0"/>
                  <a:cs typeface="Vrinda" pitchFamily="34" charset="0"/>
                </a:rPr>
                <a:t>C</a:t>
              </a:r>
              <a:endParaRPr lang="en-US" sz="1600">
                <a:latin typeface="Times New Roman" pitchFamily="18" charset="0"/>
                <a:ea typeface="Times New Roman" pitchFamily="18" charset="0"/>
                <a:cs typeface="Vrinda" pitchFamily="34" charset="0"/>
              </a:endParaRPr>
            </a:p>
          </p:txBody>
        </p:sp>
      </p:grpSp>
      <p:sp>
        <p:nvSpPr>
          <p:cNvPr id="3" name="Slide Number Placeholder 2"/>
          <p:cNvSpPr>
            <a:spLocks noGrp="1"/>
          </p:cNvSpPr>
          <p:nvPr>
            <p:ph type="sldNum" sz="quarter" idx="12"/>
          </p:nvPr>
        </p:nvSpPr>
        <p:spPr/>
        <p:txBody>
          <a:bodyPr/>
          <a:lstStyle/>
          <a:p>
            <a:fld id="{3545BDA7-B02E-4201-861D-1A22D6838F48}" type="slidenum">
              <a:rPr lang="en-US" smtClean="0"/>
              <a:t>10</a:t>
            </a:fld>
            <a:endParaRPr lang="en-US"/>
          </a:p>
        </p:txBody>
      </p:sp>
    </p:spTree>
    <p:extLst>
      <p:ext uri="{BB962C8B-B14F-4D97-AF65-F5344CB8AC3E}">
        <p14:creationId xmlns:p14="http://schemas.microsoft.com/office/powerpoint/2010/main" val="33638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5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15558"/>
            <a:ext cx="12192000" cy="1004333"/>
          </a:xfrm>
        </p:spPr>
        <p:txBody>
          <a:bodyPr>
            <a:normAutofit/>
          </a:bodyPr>
          <a:lstStyle/>
          <a:p>
            <a:pPr algn="ctr"/>
            <a:r>
              <a:rPr lang="en-US" sz="4000" b="1" dirty="0">
                <a:latin typeface="+mn-lt"/>
                <a:ea typeface="Tahoma" panose="020B0604030504040204" pitchFamily="34" charset="0"/>
                <a:cs typeface="Tahoma" panose="020B0604030504040204" pitchFamily="34" charset="0"/>
              </a:rPr>
              <a:t>4. Link swap</a:t>
            </a:r>
          </a:p>
        </p:txBody>
      </p:sp>
      <p:grpSp>
        <p:nvGrpSpPr>
          <p:cNvPr id="72" name="Group 26"/>
          <p:cNvGrpSpPr>
            <a:grpSpLocks/>
          </p:cNvGrpSpPr>
          <p:nvPr/>
        </p:nvGrpSpPr>
        <p:grpSpPr bwMode="auto">
          <a:xfrm>
            <a:off x="2746975" y="2935123"/>
            <a:ext cx="1913487" cy="1475465"/>
            <a:chOff x="48600" y="4585435"/>
            <a:chExt cx="2514468" cy="1923624"/>
          </a:xfrm>
        </p:grpSpPr>
        <p:cxnSp>
          <p:nvCxnSpPr>
            <p:cNvPr id="85" name="Straight Connector 84"/>
            <p:cNvCxnSpPr>
              <a:stCxn id="90" idx="3"/>
            </p:cNvCxnSpPr>
            <p:nvPr/>
          </p:nvCxnSpPr>
          <p:spPr>
            <a:xfrm flipH="1">
              <a:off x="57616" y="4714120"/>
              <a:ext cx="741164" cy="950545"/>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flipV="1">
              <a:off x="57613" y="5664665"/>
              <a:ext cx="1072449" cy="808867"/>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flipV="1">
              <a:off x="1706840" y="4758289"/>
              <a:ext cx="790819" cy="709144"/>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2044797" y="5467434"/>
              <a:ext cx="452862" cy="709144"/>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90" name="Oval 89"/>
            <p:cNvSpPr/>
            <p:nvPr/>
          </p:nvSpPr>
          <p:spPr>
            <a:xfrm>
              <a:off x="776334" y="4585435"/>
              <a:ext cx="153278" cy="150763"/>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91" name="Oval 90"/>
            <p:cNvSpPr/>
            <p:nvPr/>
          </p:nvSpPr>
          <p:spPr>
            <a:xfrm>
              <a:off x="48600" y="5567157"/>
              <a:ext cx="153278" cy="150763"/>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92" name="Oval 91"/>
            <p:cNvSpPr/>
            <p:nvPr/>
          </p:nvSpPr>
          <p:spPr>
            <a:xfrm>
              <a:off x="1051205" y="6358296"/>
              <a:ext cx="153278" cy="150763"/>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93" name="Oval 92"/>
            <p:cNvSpPr/>
            <p:nvPr/>
          </p:nvSpPr>
          <p:spPr>
            <a:xfrm>
              <a:off x="1614466" y="4736130"/>
              <a:ext cx="153278" cy="150763"/>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94" name="Oval 93"/>
            <p:cNvSpPr/>
            <p:nvPr/>
          </p:nvSpPr>
          <p:spPr>
            <a:xfrm>
              <a:off x="2409790" y="5367711"/>
              <a:ext cx="153278" cy="150763"/>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95" name="Oval 94"/>
            <p:cNvSpPr/>
            <p:nvPr/>
          </p:nvSpPr>
          <p:spPr>
            <a:xfrm>
              <a:off x="1972699" y="6070206"/>
              <a:ext cx="153278" cy="150763"/>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cxnSp>
          <p:nvCxnSpPr>
            <p:cNvPr id="96" name="Straight Connector 95"/>
            <p:cNvCxnSpPr>
              <a:stCxn id="93" idx="3"/>
              <a:endCxn id="92" idx="0"/>
            </p:cNvCxnSpPr>
            <p:nvPr/>
          </p:nvCxnSpPr>
          <p:spPr>
            <a:xfrm flipH="1">
              <a:off x="1127844" y="4864814"/>
              <a:ext cx="509069" cy="1493482"/>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2746975" y="2641360"/>
            <a:ext cx="1977444" cy="1969707"/>
            <a:chOff x="1654063" y="4650832"/>
            <a:chExt cx="1830918" cy="1839593"/>
          </a:xfrm>
        </p:grpSpPr>
        <p:grpSp>
          <p:nvGrpSpPr>
            <p:cNvPr id="74" name="Group 26"/>
            <p:cNvGrpSpPr>
              <a:grpSpLocks/>
            </p:cNvGrpSpPr>
            <p:nvPr/>
          </p:nvGrpSpPr>
          <p:grpSpPr bwMode="auto">
            <a:xfrm>
              <a:off x="1654063" y="4923882"/>
              <a:ext cx="1771700" cy="1378000"/>
              <a:chOff x="48600" y="4585435"/>
              <a:chExt cx="2514468" cy="1923624"/>
            </a:xfrm>
          </p:grpSpPr>
          <p:cxnSp>
            <p:nvCxnSpPr>
              <p:cNvPr id="79" name="Straight Connector 78"/>
              <p:cNvCxnSpPr>
                <a:stCxn id="83" idx="3"/>
              </p:cNvCxnSpPr>
              <p:nvPr/>
            </p:nvCxnSpPr>
            <p:spPr>
              <a:xfrm flipH="1">
                <a:off x="57616" y="4714120"/>
                <a:ext cx="741164" cy="950545"/>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flipV="1">
                <a:off x="57613" y="5664665"/>
                <a:ext cx="1072449" cy="808867"/>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1706840" y="4758289"/>
                <a:ext cx="790819" cy="709144"/>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2044797" y="5467434"/>
                <a:ext cx="452862" cy="709144"/>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83" name="Oval 82"/>
              <p:cNvSpPr/>
              <p:nvPr/>
            </p:nvSpPr>
            <p:spPr>
              <a:xfrm>
                <a:off x="776334" y="4585435"/>
                <a:ext cx="153278" cy="150763"/>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84" name="Oval 83"/>
              <p:cNvSpPr/>
              <p:nvPr/>
            </p:nvSpPr>
            <p:spPr>
              <a:xfrm>
                <a:off x="48600" y="5567157"/>
                <a:ext cx="153278" cy="150763"/>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101" name="Oval 100"/>
              <p:cNvSpPr/>
              <p:nvPr/>
            </p:nvSpPr>
            <p:spPr>
              <a:xfrm>
                <a:off x="1051205" y="6358296"/>
                <a:ext cx="153278" cy="150763"/>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102" name="Oval 101"/>
              <p:cNvSpPr/>
              <p:nvPr/>
            </p:nvSpPr>
            <p:spPr>
              <a:xfrm>
                <a:off x="1614466" y="4736130"/>
                <a:ext cx="153278" cy="150763"/>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103" name="Oval 102"/>
              <p:cNvSpPr/>
              <p:nvPr/>
            </p:nvSpPr>
            <p:spPr>
              <a:xfrm>
                <a:off x="2409790" y="5367711"/>
                <a:ext cx="153278" cy="150763"/>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104" name="Oval 103"/>
              <p:cNvSpPr/>
              <p:nvPr/>
            </p:nvSpPr>
            <p:spPr>
              <a:xfrm>
                <a:off x="1972699" y="6070206"/>
                <a:ext cx="153278" cy="150763"/>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cxnSp>
            <p:nvCxnSpPr>
              <p:cNvPr id="105" name="Straight Connector 104"/>
              <p:cNvCxnSpPr>
                <a:stCxn id="102" idx="3"/>
                <a:endCxn id="101" idx="0"/>
              </p:cNvCxnSpPr>
              <p:nvPr/>
            </p:nvCxnSpPr>
            <p:spPr>
              <a:xfrm flipH="1">
                <a:off x="1127844" y="4864814"/>
                <a:ext cx="509069" cy="1493482"/>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sp>
          <p:nvSpPr>
            <p:cNvPr id="75" name="TextBox 25"/>
            <p:cNvSpPr txBox="1">
              <a:spLocks noChangeArrowheads="1"/>
            </p:cNvSpPr>
            <p:nvPr/>
          </p:nvSpPr>
          <p:spPr bwMode="auto">
            <a:xfrm>
              <a:off x="2412944" y="6093550"/>
              <a:ext cx="338137" cy="396875"/>
            </a:xfrm>
            <a:prstGeom prst="rect">
              <a:avLst/>
            </a:prstGeom>
            <a:noFill/>
            <a:ln w="9525">
              <a:noFill/>
              <a:miter lim="800000"/>
              <a:headEnd/>
              <a:tailEnd/>
            </a:ln>
          </p:spPr>
          <p:txBody>
            <a:bodyPr wrap="none" anchor="ctr" anchorCtr="1">
              <a:spAutoFit/>
            </a:bodyPr>
            <a:lstStyle/>
            <a:p>
              <a:pPr algn="ctr"/>
              <a:r>
                <a:rPr lang="en-US" sz="2000" b="1" dirty="0">
                  <a:solidFill>
                    <a:srgbClr val="3333FF"/>
                  </a:solidFill>
                  <a:latin typeface="Calibri" pitchFamily="34" charset="0"/>
                  <a:ea typeface="Times New Roman" pitchFamily="18" charset="0"/>
                  <a:cs typeface="Vrinda" pitchFamily="34" charset="0"/>
                </a:rPr>
                <a:t>A</a:t>
              </a:r>
              <a:endParaRPr lang="en-US" sz="2000" dirty="0">
                <a:latin typeface="Calibri" pitchFamily="34" charset="0"/>
                <a:ea typeface="Times New Roman" pitchFamily="18" charset="0"/>
                <a:cs typeface="Vrinda" pitchFamily="34" charset="0"/>
              </a:endParaRPr>
            </a:p>
          </p:txBody>
        </p:sp>
        <p:sp>
          <p:nvSpPr>
            <p:cNvPr id="76" name="TextBox 25"/>
            <p:cNvSpPr txBox="1">
              <a:spLocks noChangeArrowheads="1"/>
            </p:cNvSpPr>
            <p:nvPr/>
          </p:nvSpPr>
          <p:spPr bwMode="auto">
            <a:xfrm>
              <a:off x="2503265" y="4828313"/>
              <a:ext cx="327025" cy="396875"/>
            </a:xfrm>
            <a:prstGeom prst="rect">
              <a:avLst/>
            </a:prstGeom>
            <a:noFill/>
            <a:ln w="9525">
              <a:noFill/>
              <a:miter lim="800000"/>
              <a:headEnd/>
              <a:tailEnd/>
            </a:ln>
          </p:spPr>
          <p:txBody>
            <a:bodyPr wrap="none" anchor="ctr" anchorCtr="1">
              <a:spAutoFit/>
            </a:bodyPr>
            <a:lstStyle/>
            <a:p>
              <a:pPr algn="ctr"/>
              <a:r>
                <a:rPr lang="en-US" sz="2000" b="1" dirty="0">
                  <a:solidFill>
                    <a:srgbClr val="3333FF"/>
                  </a:solidFill>
                  <a:latin typeface="Calibri" pitchFamily="34" charset="0"/>
                  <a:ea typeface="Times New Roman" pitchFamily="18" charset="0"/>
                  <a:cs typeface="Vrinda" pitchFamily="34" charset="0"/>
                </a:rPr>
                <a:t>B</a:t>
              </a:r>
              <a:endParaRPr lang="en-US" sz="2000" dirty="0">
                <a:latin typeface="Calibri" pitchFamily="34" charset="0"/>
                <a:ea typeface="Times New Roman" pitchFamily="18" charset="0"/>
                <a:cs typeface="Vrinda" pitchFamily="34" charset="0"/>
              </a:endParaRPr>
            </a:p>
          </p:txBody>
        </p:sp>
        <p:sp>
          <p:nvSpPr>
            <p:cNvPr id="77" name="TextBox 25"/>
            <p:cNvSpPr txBox="1">
              <a:spLocks noChangeArrowheads="1"/>
            </p:cNvSpPr>
            <p:nvPr/>
          </p:nvSpPr>
          <p:spPr bwMode="auto">
            <a:xfrm>
              <a:off x="3091281" y="5879558"/>
              <a:ext cx="393700" cy="396875"/>
            </a:xfrm>
            <a:prstGeom prst="rect">
              <a:avLst/>
            </a:prstGeom>
            <a:noFill/>
            <a:ln w="9525">
              <a:noFill/>
              <a:miter lim="800000"/>
              <a:headEnd/>
              <a:tailEnd/>
            </a:ln>
          </p:spPr>
          <p:txBody>
            <a:bodyPr wrap="none" anchor="ctr" anchorCtr="1">
              <a:spAutoFit/>
            </a:bodyPr>
            <a:lstStyle/>
            <a:p>
              <a:pPr algn="ctr"/>
              <a:r>
                <a:rPr lang="en-US" sz="2000" b="1" dirty="0">
                  <a:solidFill>
                    <a:srgbClr val="3333FF"/>
                  </a:solidFill>
                  <a:latin typeface="Calibri" pitchFamily="34" charset="0"/>
                  <a:ea typeface="Times New Roman" pitchFamily="18" charset="0"/>
                  <a:cs typeface="Vrinda" pitchFamily="34" charset="0"/>
                </a:rPr>
                <a:t>T</a:t>
              </a:r>
              <a:r>
                <a:rPr lang="en-US" sz="2000" b="1" baseline="-25000" dirty="0">
                  <a:solidFill>
                    <a:srgbClr val="3333FF"/>
                  </a:solidFill>
                  <a:latin typeface="Calibri" pitchFamily="34" charset="0"/>
                  <a:ea typeface="Times New Roman" pitchFamily="18" charset="0"/>
                  <a:cs typeface="Vrinda" pitchFamily="34" charset="0"/>
                </a:rPr>
                <a:t>2</a:t>
              </a:r>
            </a:p>
          </p:txBody>
        </p:sp>
        <p:sp>
          <p:nvSpPr>
            <p:cNvPr id="78" name="TextBox 25"/>
            <p:cNvSpPr txBox="1">
              <a:spLocks noChangeArrowheads="1"/>
            </p:cNvSpPr>
            <p:nvPr/>
          </p:nvSpPr>
          <p:spPr bwMode="auto">
            <a:xfrm>
              <a:off x="1844036" y="4650832"/>
              <a:ext cx="393700" cy="396875"/>
            </a:xfrm>
            <a:prstGeom prst="rect">
              <a:avLst/>
            </a:prstGeom>
            <a:noFill/>
            <a:ln w="9525">
              <a:noFill/>
              <a:miter lim="800000"/>
              <a:headEnd/>
              <a:tailEnd/>
            </a:ln>
          </p:spPr>
          <p:txBody>
            <a:bodyPr wrap="none" anchor="ctr" anchorCtr="1">
              <a:spAutoFit/>
            </a:bodyPr>
            <a:lstStyle/>
            <a:p>
              <a:pPr algn="ctr"/>
              <a:r>
                <a:rPr lang="en-US" sz="2000" b="1" dirty="0">
                  <a:solidFill>
                    <a:srgbClr val="3333FF"/>
                  </a:solidFill>
                  <a:latin typeface="Calibri" pitchFamily="34" charset="0"/>
                  <a:ea typeface="Times New Roman" pitchFamily="18" charset="0"/>
                  <a:cs typeface="Vrinda" pitchFamily="34" charset="0"/>
                </a:rPr>
                <a:t>T</a:t>
              </a:r>
              <a:r>
                <a:rPr lang="en-US" sz="2000" b="1" baseline="-25000" dirty="0">
                  <a:solidFill>
                    <a:srgbClr val="3333FF"/>
                  </a:solidFill>
                  <a:latin typeface="Calibri" pitchFamily="34" charset="0"/>
                  <a:ea typeface="Times New Roman" pitchFamily="18" charset="0"/>
                  <a:cs typeface="Vrinda" pitchFamily="34" charset="0"/>
                </a:rPr>
                <a:t>1</a:t>
              </a:r>
            </a:p>
          </p:txBody>
        </p:sp>
      </p:grpSp>
      <p:grpSp>
        <p:nvGrpSpPr>
          <p:cNvPr id="107" name="Group 26"/>
          <p:cNvGrpSpPr>
            <a:grpSpLocks/>
          </p:cNvGrpSpPr>
          <p:nvPr/>
        </p:nvGrpSpPr>
        <p:grpSpPr bwMode="auto">
          <a:xfrm>
            <a:off x="6215878" y="1364575"/>
            <a:ext cx="1866245" cy="1475465"/>
            <a:chOff x="48600" y="4585435"/>
            <a:chExt cx="2452390" cy="1923624"/>
          </a:xfrm>
        </p:grpSpPr>
        <p:cxnSp>
          <p:nvCxnSpPr>
            <p:cNvPr id="112" name="Straight Connector 111"/>
            <p:cNvCxnSpPr>
              <a:stCxn id="116" idx="3"/>
            </p:cNvCxnSpPr>
            <p:nvPr/>
          </p:nvCxnSpPr>
          <p:spPr>
            <a:xfrm flipH="1">
              <a:off x="57616" y="4714120"/>
              <a:ext cx="741164" cy="950545"/>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flipV="1">
              <a:off x="57613" y="5664665"/>
              <a:ext cx="1072449" cy="808867"/>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flipV="1">
              <a:off x="1706840" y="4758289"/>
              <a:ext cx="790819" cy="709144"/>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63" idx="4"/>
            </p:cNvCxnSpPr>
            <p:nvPr/>
          </p:nvCxnSpPr>
          <p:spPr>
            <a:xfrm flipH="1">
              <a:off x="2044796" y="5501796"/>
              <a:ext cx="386406" cy="674783"/>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16" name="Oval 115"/>
            <p:cNvSpPr/>
            <p:nvPr/>
          </p:nvSpPr>
          <p:spPr>
            <a:xfrm>
              <a:off x="776334" y="4585435"/>
              <a:ext cx="153278" cy="150763"/>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117" name="Oval 116"/>
            <p:cNvSpPr/>
            <p:nvPr/>
          </p:nvSpPr>
          <p:spPr>
            <a:xfrm>
              <a:off x="48600" y="5567157"/>
              <a:ext cx="153278" cy="150763"/>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118" name="Oval 117"/>
            <p:cNvSpPr/>
            <p:nvPr/>
          </p:nvSpPr>
          <p:spPr>
            <a:xfrm>
              <a:off x="1051205" y="6358296"/>
              <a:ext cx="153278" cy="150763"/>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119" name="Oval 118"/>
            <p:cNvSpPr/>
            <p:nvPr/>
          </p:nvSpPr>
          <p:spPr>
            <a:xfrm>
              <a:off x="1614466" y="4736130"/>
              <a:ext cx="153278" cy="150763"/>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120" name="Oval 119"/>
            <p:cNvSpPr/>
            <p:nvPr/>
          </p:nvSpPr>
          <p:spPr>
            <a:xfrm>
              <a:off x="2347712" y="5369781"/>
              <a:ext cx="153278" cy="150763"/>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121" name="Oval 120"/>
            <p:cNvSpPr/>
            <p:nvPr/>
          </p:nvSpPr>
          <p:spPr>
            <a:xfrm>
              <a:off x="1972699" y="6070206"/>
              <a:ext cx="153278" cy="150763"/>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cxnSp>
          <p:nvCxnSpPr>
            <p:cNvPr id="122" name="Straight Connector 121"/>
            <p:cNvCxnSpPr>
              <a:stCxn id="119" idx="3"/>
              <a:endCxn id="118" idx="0"/>
            </p:cNvCxnSpPr>
            <p:nvPr/>
          </p:nvCxnSpPr>
          <p:spPr>
            <a:xfrm flipH="1">
              <a:off x="1127844" y="4864814"/>
              <a:ext cx="509069" cy="1493482"/>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grpSp>
        <p:nvGrpSpPr>
          <p:cNvPr id="123" name="Group 26"/>
          <p:cNvGrpSpPr>
            <a:grpSpLocks/>
          </p:cNvGrpSpPr>
          <p:nvPr/>
        </p:nvGrpSpPr>
        <p:grpSpPr bwMode="auto">
          <a:xfrm>
            <a:off x="6215878" y="1363405"/>
            <a:ext cx="1866245" cy="1475465"/>
            <a:chOff x="48600" y="4585435"/>
            <a:chExt cx="2452390" cy="1923624"/>
          </a:xfrm>
        </p:grpSpPr>
        <p:cxnSp>
          <p:nvCxnSpPr>
            <p:cNvPr id="124" name="Straight Connector 123"/>
            <p:cNvCxnSpPr>
              <a:stCxn id="128" idx="3"/>
            </p:cNvCxnSpPr>
            <p:nvPr/>
          </p:nvCxnSpPr>
          <p:spPr>
            <a:xfrm flipH="1">
              <a:off x="57616" y="4714120"/>
              <a:ext cx="741164" cy="950545"/>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flipV="1">
              <a:off x="57613" y="5664665"/>
              <a:ext cx="1072449" cy="808867"/>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flipV="1">
              <a:off x="1706840" y="4758289"/>
              <a:ext cx="790819" cy="709144"/>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H="1">
              <a:off x="2044796" y="5501796"/>
              <a:ext cx="386406" cy="674783"/>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28" name="Oval 127"/>
            <p:cNvSpPr/>
            <p:nvPr/>
          </p:nvSpPr>
          <p:spPr>
            <a:xfrm>
              <a:off x="776334" y="4585435"/>
              <a:ext cx="153278" cy="150763"/>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129" name="Oval 128"/>
            <p:cNvSpPr/>
            <p:nvPr/>
          </p:nvSpPr>
          <p:spPr>
            <a:xfrm>
              <a:off x="48600" y="5567157"/>
              <a:ext cx="153278" cy="150763"/>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130" name="Oval 129"/>
            <p:cNvSpPr/>
            <p:nvPr/>
          </p:nvSpPr>
          <p:spPr>
            <a:xfrm>
              <a:off x="1051205" y="6358296"/>
              <a:ext cx="153278" cy="150763"/>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131" name="Oval 130"/>
            <p:cNvSpPr/>
            <p:nvPr/>
          </p:nvSpPr>
          <p:spPr>
            <a:xfrm>
              <a:off x="1614466" y="4736130"/>
              <a:ext cx="153278" cy="150763"/>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132" name="Oval 131"/>
            <p:cNvSpPr/>
            <p:nvPr/>
          </p:nvSpPr>
          <p:spPr>
            <a:xfrm>
              <a:off x="2347712" y="5369781"/>
              <a:ext cx="153278" cy="150763"/>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133" name="Oval 132"/>
            <p:cNvSpPr/>
            <p:nvPr/>
          </p:nvSpPr>
          <p:spPr>
            <a:xfrm>
              <a:off x="1972699" y="6070206"/>
              <a:ext cx="153278" cy="150763"/>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cxnSp>
          <p:nvCxnSpPr>
            <p:cNvPr id="135" name="Straight Connector 134"/>
            <p:cNvCxnSpPr>
              <a:stCxn id="133" idx="2"/>
              <a:endCxn id="130" idx="6"/>
            </p:cNvCxnSpPr>
            <p:nvPr/>
          </p:nvCxnSpPr>
          <p:spPr>
            <a:xfrm flipH="1">
              <a:off x="1204483" y="6145588"/>
              <a:ext cx="768216" cy="28809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36" name="Group 26"/>
          <p:cNvGrpSpPr>
            <a:grpSpLocks/>
          </p:cNvGrpSpPr>
          <p:nvPr/>
        </p:nvGrpSpPr>
        <p:grpSpPr bwMode="auto">
          <a:xfrm>
            <a:off x="6246720" y="4835102"/>
            <a:ext cx="1866245" cy="1475465"/>
            <a:chOff x="48600" y="4585435"/>
            <a:chExt cx="2452390" cy="1923624"/>
          </a:xfrm>
        </p:grpSpPr>
        <p:cxnSp>
          <p:nvCxnSpPr>
            <p:cNvPr id="137" name="Straight Connector 136"/>
            <p:cNvCxnSpPr>
              <a:stCxn id="141" idx="3"/>
            </p:cNvCxnSpPr>
            <p:nvPr/>
          </p:nvCxnSpPr>
          <p:spPr>
            <a:xfrm flipH="1">
              <a:off x="57616" y="4714120"/>
              <a:ext cx="741164" cy="950545"/>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H="1" flipV="1">
              <a:off x="57613" y="5664665"/>
              <a:ext cx="1072449" cy="808867"/>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H="1" flipV="1">
              <a:off x="1706840" y="4758289"/>
              <a:ext cx="790819" cy="709144"/>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H="1">
              <a:off x="2044796" y="5501796"/>
              <a:ext cx="386406" cy="674783"/>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41" name="Oval 140"/>
            <p:cNvSpPr/>
            <p:nvPr/>
          </p:nvSpPr>
          <p:spPr>
            <a:xfrm>
              <a:off x="776334" y="4585435"/>
              <a:ext cx="153278" cy="150763"/>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142" name="Oval 141"/>
            <p:cNvSpPr/>
            <p:nvPr/>
          </p:nvSpPr>
          <p:spPr>
            <a:xfrm>
              <a:off x="48600" y="5567157"/>
              <a:ext cx="153278" cy="150763"/>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143" name="Oval 142"/>
            <p:cNvSpPr/>
            <p:nvPr/>
          </p:nvSpPr>
          <p:spPr>
            <a:xfrm>
              <a:off x="1051205" y="6358296"/>
              <a:ext cx="153278" cy="150763"/>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144" name="Oval 143"/>
            <p:cNvSpPr/>
            <p:nvPr/>
          </p:nvSpPr>
          <p:spPr>
            <a:xfrm>
              <a:off x="1614466" y="4736130"/>
              <a:ext cx="153278" cy="150763"/>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145" name="Oval 144"/>
            <p:cNvSpPr/>
            <p:nvPr/>
          </p:nvSpPr>
          <p:spPr>
            <a:xfrm>
              <a:off x="2347712" y="5369781"/>
              <a:ext cx="153278" cy="150763"/>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146" name="Oval 145"/>
            <p:cNvSpPr/>
            <p:nvPr/>
          </p:nvSpPr>
          <p:spPr>
            <a:xfrm>
              <a:off x="1972699" y="6070206"/>
              <a:ext cx="153278" cy="150763"/>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cxnSp>
          <p:nvCxnSpPr>
            <p:cNvPr id="147" name="Straight Connector 146"/>
            <p:cNvCxnSpPr>
              <a:stCxn id="146" idx="1"/>
              <a:endCxn id="141" idx="5"/>
            </p:cNvCxnSpPr>
            <p:nvPr/>
          </p:nvCxnSpPr>
          <p:spPr>
            <a:xfrm flipH="1" flipV="1">
              <a:off x="907165" y="4714119"/>
              <a:ext cx="1087981" cy="137816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48" name="Group 26"/>
          <p:cNvGrpSpPr>
            <a:grpSpLocks/>
          </p:cNvGrpSpPr>
          <p:nvPr/>
        </p:nvGrpSpPr>
        <p:grpSpPr bwMode="auto">
          <a:xfrm>
            <a:off x="6222736" y="3072035"/>
            <a:ext cx="1866245" cy="1475465"/>
            <a:chOff x="48600" y="4585435"/>
            <a:chExt cx="2452390" cy="1923624"/>
          </a:xfrm>
        </p:grpSpPr>
        <p:cxnSp>
          <p:nvCxnSpPr>
            <p:cNvPr id="149" name="Straight Connector 148"/>
            <p:cNvCxnSpPr>
              <a:stCxn id="153" idx="3"/>
            </p:cNvCxnSpPr>
            <p:nvPr/>
          </p:nvCxnSpPr>
          <p:spPr>
            <a:xfrm flipH="1">
              <a:off x="57616" y="4714120"/>
              <a:ext cx="741164" cy="950545"/>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H="1" flipV="1">
              <a:off x="57613" y="5664665"/>
              <a:ext cx="1072449" cy="808867"/>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H="1" flipV="1">
              <a:off x="1706840" y="4758289"/>
              <a:ext cx="790819" cy="709144"/>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H="1">
              <a:off x="2044796" y="5501796"/>
              <a:ext cx="386406" cy="674783"/>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53" name="Oval 152"/>
            <p:cNvSpPr/>
            <p:nvPr/>
          </p:nvSpPr>
          <p:spPr>
            <a:xfrm>
              <a:off x="776334" y="4585435"/>
              <a:ext cx="153278" cy="150763"/>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154" name="Oval 153"/>
            <p:cNvSpPr/>
            <p:nvPr/>
          </p:nvSpPr>
          <p:spPr>
            <a:xfrm>
              <a:off x="48600" y="5567157"/>
              <a:ext cx="153278" cy="150763"/>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155" name="Oval 154"/>
            <p:cNvSpPr/>
            <p:nvPr/>
          </p:nvSpPr>
          <p:spPr>
            <a:xfrm>
              <a:off x="1051205" y="6358296"/>
              <a:ext cx="153278" cy="150763"/>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156" name="Oval 155"/>
            <p:cNvSpPr/>
            <p:nvPr/>
          </p:nvSpPr>
          <p:spPr>
            <a:xfrm>
              <a:off x="1614466" y="4736130"/>
              <a:ext cx="153278" cy="150763"/>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157" name="Oval 156"/>
            <p:cNvSpPr/>
            <p:nvPr/>
          </p:nvSpPr>
          <p:spPr>
            <a:xfrm>
              <a:off x="2347712" y="5369781"/>
              <a:ext cx="153278" cy="150763"/>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158" name="Oval 157"/>
            <p:cNvSpPr/>
            <p:nvPr/>
          </p:nvSpPr>
          <p:spPr>
            <a:xfrm>
              <a:off x="1972699" y="6070206"/>
              <a:ext cx="153278" cy="150763"/>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cxnSp>
          <p:nvCxnSpPr>
            <p:cNvPr id="159" name="Straight Connector 158"/>
            <p:cNvCxnSpPr>
              <a:stCxn id="156" idx="2"/>
              <a:endCxn id="153" idx="6"/>
            </p:cNvCxnSpPr>
            <p:nvPr/>
          </p:nvCxnSpPr>
          <p:spPr>
            <a:xfrm flipH="1" flipV="1">
              <a:off x="929613" y="4660817"/>
              <a:ext cx="684854" cy="15069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60" name="Group 26"/>
          <p:cNvGrpSpPr>
            <a:grpSpLocks/>
          </p:cNvGrpSpPr>
          <p:nvPr/>
        </p:nvGrpSpPr>
        <p:grpSpPr bwMode="auto">
          <a:xfrm>
            <a:off x="6215878" y="3067473"/>
            <a:ext cx="1866245" cy="1475465"/>
            <a:chOff x="48600" y="4585435"/>
            <a:chExt cx="2452390" cy="1923624"/>
          </a:xfrm>
        </p:grpSpPr>
        <p:cxnSp>
          <p:nvCxnSpPr>
            <p:cNvPr id="161" name="Straight Connector 160"/>
            <p:cNvCxnSpPr>
              <a:stCxn id="165" idx="3"/>
            </p:cNvCxnSpPr>
            <p:nvPr/>
          </p:nvCxnSpPr>
          <p:spPr>
            <a:xfrm flipH="1">
              <a:off x="57616" y="4714120"/>
              <a:ext cx="741164" cy="950545"/>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H="1" flipV="1">
              <a:off x="57613" y="5664665"/>
              <a:ext cx="1072449" cy="808867"/>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H="1" flipV="1">
              <a:off x="1706840" y="4758289"/>
              <a:ext cx="790819" cy="709144"/>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H="1">
              <a:off x="2044796" y="5501796"/>
              <a:ext cx="386406" cy="674783"/>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65" name="Oval 164"/>
            <p:cNvSpPr/>
            <p:nvPr/>
          </p:nvSpPr>
          <p:spPr>
            <a:xfrm>
              <a:off x="776334" y="4585435"/>
              <a:ext cx="153278" cy="150763"/>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166" name="Oval 165"/>
            <p:cNvSpPr/>
            <p:nvPr/>
          </p:nvSpPr>
          <p:spPr>
            <a:xfrm>
              <a:off x="48600" y="5567157"/>
              <a:ext cx="153278" cy="150763"/>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167" name="Oval 166"/>
            <p:cNvSpPr/>
            <p:nvPr/>
          </p:nvSpPr>
          <p:spPr>
            <a:xfrm>
              <a:off x="1051205" y="6358296"/>
              <a:ext cx="153278" cy="150763"/>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168" name="Oval 167"/>
            <p:cNvSpPr/>
            <p:nvPr/>
          </p:nvSpPr>
          <p:spPr>
            <a:xfrm>
              <a:off x="1614466" y="4736130"/>
              <a:ext cx="153278" cy="150763"/>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169" name="Oval 168"/>
            <p:cNvSpPr/>
            <p:nvPr/>
          </p:nvSpPr>
          <p:spPr>
            <a:xfrm>
              <a:off x="2347712" y="5369781"/>
              <a:ext cx="153278" cy="150763"/>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170" name="Oval 169"/>
            <p:cNvSpPr/>
            <p:nvPr/>
          </p:nvSpPr>
          <p:spPr>
            <a:xfrm>
              <a:off x="1972699" y="6070206"/>
              <a:ext cx="153278" cy="150763"/>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cxnSp>
          <p:nvCxnSpPr>
            <p:cNvPr id="171" name="Straight Connector 170"/>
            <p:cNvCxnSpPr>
              <a:stCxn id="168" idx="3"/>
              <a:endCxn id="167" idx="0"/>
            </p:cNvCxnSpPr>
            <p:nvPr/>
          </p:nvCxnSpPr>
          <p:spPr>
            <a:xfrm flipH="1">
              <a:off x="1127844" y="4864814"/>
              <a:ext cx="509069" cy="1493482"/>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grpSp>
        <p:nvGrpSpPr>
          <p:cNvPr id="172" name="Group 26"/>
          <p:cNvGrpSpPr>
            <a:grpSpLocks/>
          </p:cNvGrpSpPr>
          <p:nvPr/>
        </p:nvGrpSpPr>
        <p:grpSpPr bwMode="auto">
          <a:xfrm>
            <a:off x="6239861" y="4835102"/>
            <a:ext cx="1866245" cy="1475465"/>
            <a:chOff x="48600" y="4585435"/>
            <a:chExt cx="2452390" cy="1923624"/>
          </a:xfrm>
        </p:grpSpPr>
        <p:cxnSp>
          <p:nvCxnSpPr>
            <p:cNvPr id="173" name="Straight Connector 172"/>
            <p:cNvCxnSpPr>
              <a:stCxn id="177" idx="3"/>
            </p:cNvCxnSpPr>
            <p:nvPr/>
          </p:nvCxnSpPr>
          <p:spPr>
            <a:xfrm flipH="1">
              <a:off x="57616" y="4714120"/>
              <a:ext cx="741164" cy="950545"/>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flipH="1" flipV="1">
              <a:off x="57613" y="5664665"/>
              <a:ext cx="1072449" cy="808867"/>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flipH="1" flipV="1">
              <a:off x="1706840" y="4758289"/>
              <a:ext cx="790819" cy="709144"/>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flipH="1">
              <a:off x="2044796" y="5501796"/>
              <a:ext cx="386406" cy="674783"/>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77" name="Oval 176"/>
            <p:cNvSpPr/>
            <p:nvPr/>
          </p:nvSpPr>
          <p:spPr>
            <a:xfrm>
              <a:off x="776334" y="4585435"/>
              <a:ext cx="153278" cy="150763"/>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178" name="Oval 177"/>
            <p:cNvSpPr/>
            <p:nvPr/>
          </p:nvSpPr>
          <p:spPr>
            <a:xfrm>
              <a:off x="48600" y="5567157"/>
              <a:ext cx="153278" cy="150763"/>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179" name="Oval 178"/>
            <p:cNvSpPr/>
            <p:nvPr/>
          </p:nvSpPr>
          <p:spPr>
            <a:xfrm>
              <a:off x="1051205" y="6358296"/>
              <a:ext cx="153278" cy="150763"/>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180" name="Oval 179"/>
            <p:cNvSpPr/>
            <p:nvPr/>
          </p:nvSpPr>
          <p:spPr>
            <a:xfrm>
              <a:off x="1614466" y="4736130"/>
              <a:ext cx="153278" cy="150763"/>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181" name="Oval 180"/>
            <p:cNvSpPr/>
            <p:nvPr/>
          </p:nvSpPr>
          <p:spPr>
            <a:xfrm>
              <a:off x="2347712" y="5369781"/>
              <a:ext cx="153278" cy="150763"/>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182" name="Oval 181"/>
            <p:cNvSpPr/>
            <p:nvPr/>
          </p:nvSpPr>
          <p:spPr>
            <a:xfrm>
              <a:off x="1972699" y="6070206"/>
              <a:ext cx="153278" cy="150763"/>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cxnSp>
          <p:nvCxnSpPr>
            <p:cNvPr id="183" name="Straight Connector 182"/>
            <p:cNvCxnSpPr>
              <a:stCxn id="180" idx="3"/>
              <a:endCxn id="179" idx="0"/>
            </p:cNvCxnSpPr>
            <p:nvPr/>
          </p:nvCxnSpPr>
          <p:spPr>
            <a:xfrm flipH="1">
              <a:off x="1127844" y="4864814"/>
              <a:ext cx="509069" cy="1493482"/>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sp>
        <p:nvSpPr>
          <p:cNvPr id="15" name="Slide Number Placeholder 14"/>
          <p:cNvSpPr>
            <a:spLocks noGrp="1"/>
          </p:cNvSpPr>
          <p:nvPr>
            <p:ph type="sldNum" sz="quarter" idx="12"/>
          </p:nvPr>
        </p:nvSpPr>
        <p:spPr/>
        <p:txBody>
          <a:bodyPr/>
          <a:lstStyle/>
          <a:p>
            <a:fld id="{3545BDA7-B02E-4201-861D-1A22D6838F48}" type="slidenum">
              <a:rPr lang="en-US" smtClean="0"/>
              <a:t>11</a:t>
            </a:fld>
            <a:endParaRPr lang="en-US"/>
          </a:p>
        </p:txBody>
      </p:sp>
    </p:spTree>
    <p:extLst>
      <p:ext uri="{BB962C8B-B14F-4D97-AF65-F5344CB8AC3E}">
        <p14:creationId xmlns:p14="http://schemas.microsoft.com/office/powerpoint/2010/main" val="3768675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7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07"/>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60"/>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14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172"/>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0" y="0"/>
            <a:ext cx="12192000" cy="904519"/>
          </a:xfrm>
        </p:spPr>
        <p:txBody>
          <a:bodyPr>
            <a:normAutofit/>
          </a:bodyPr>
          <a:lstStyle/>
          <a:p>
            <a:pPr algn="ctr"/>
            <a:r>
              <a:rPr lang="en-US" sz="4000" b="1" dirty="0">
                <a:latin typeface="+mn-lt"/>
                <a:ea typeface="Tahoma" panose="020B0604030504040204" pitchFamily="34" charset="0"/>
                <a:cs typeface="Tahoma" panose="020B0604030504040204" pitchFamily="34" charset="0"/>
              </a:rPr>
              <a:t>Why relocate?</a:t>
            </a:r>
          </a:p>
        </p:txBody>
      </p:sp>
      <p:grpSp>
        <p:nvGrpSpPr>
          <p:cNvPr id="20483" name="Group 2"/>
          <p:cNvGrpSpPr>
            <a:grpSpLocks/>
          </p:cNvGrpSpPr>
          <p:nvPr/>
        </p:nvGrpSpPr>
        <p:grpSpPr bwMode="auto">
          <a:xfrm>
            <a:off x="4243579" y="904519"/>
            <a:ext cx="3179187" cy="1328438"/>
            <a:chOff x="641205" y="1326896"/>
            <a:chExt cx="3826952" cy="1831973"/>
          </a:xfrm>
        </p:grpSpPr>
        <p:cxnSp>
          <p:nvCxnSpPr>
            <p:cNvPr id="107" name="Straight Connector 106"/>
            <p:cNvCxnSpPr>
              <a:stCxn id="115" idx="3"/>
              <a:endCxn id="114" idx="7"/>
            </p:cNvCxnSpPr>
            <p:nvPr/>
          </p:nvCxnSpPr>
          <p:spPr>
            <a:xfrm flipH="1">
              <a:off x="3066021" y="1464510"/>
              <a:ext cx="957645" cy="945322"/>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117" idx="5"/>
              <a:endCxn id="114" idx="1"/>
            </p:cNvCxnSpPr>
            <p:nvPr/>
          </p:nvCxnSpPr>
          <p:spPr>
            <a:xfrm>
              <a:off x="2541023" y="1696756"/>
              <a:ext cx="414228" cy="713076"/>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a:off x="1412581" y="1656307"/>
              <a:ext cx="1070719" cy="97163"/>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a:off x="728704" y="1753470"/>
              <a:ext cx="683877" cy="962161"/>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flipV="1">
              <a:off x="728704" y="2715631"/>
              <a:ext cx="2825313" cy="383917"/>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a:off x="3554017" y="2907590"/>
              <a:ext cx="538813" cy="208547"/>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13" name="Oval 112"/>
            <p:cNvSpPr/>
            <p:nvPr/>
          </p:nvSpPr>
          <p:spPr>
            <a:xfrm>
              <a:off x="3466518" y="2997644"/>
              <a:ext cx="156651" cy="16122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ln>
                  <a:solidFill>
                    <a:schemeClr val="tx1"/>
                  </a:solidFill>
                </a:ln>
                <a:solidFill>
                  <a:schemeClr val="bg1"/>
                </a:solidFill>
              </a:endParaRPr>
            </a:p>
          </p:txBody>
        </p:sp>
        <p:sp>
          <p:nvSpPr>
            <p:cNvPr id="114" name="Oval 113"/>
            <p:cNvSpPr/>
            <p:nvPr/>
          </p:nvSpPr>
          <p:spPr>
            <a:xfrm>
              <a:off x="2932311" y="2386222"/>
              <a:ext cx="156651" cy="161225"/>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ln>
                  <a:solidFill>
                    <a:schemeClr val="tx1"/>
                  </a:solidFill>
                </a:ln>
                <a:solidFill>
                  <a:schemeClr val="bg1"/>
                </a:solidFill>
              </a:endParaRPr>
            </a:p>
          </p:txBody>
        </p:sp>
        <p:sp>
          <p:nvSpPr>
            <p:cNvPr id="115" name="Oval 114"/>
            <p:cNvSpPr/>
            <p:nvPr/>
          </p:nvSpPr>
          <p:spPr>
            <a:xfrm>
              <a:off x="4000725" y="1326896"/>
              <a:ext cx="156651" cy="16122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ln>
                  <a:solidFill>
                    <a:schemeClr val="tx1"/>
                  </a:solidFill>
                </a:ln>
                <a:solidFill>
                  <a:schemeClr val="bg1"/>
                </a:solidFill>
              </a:endParaRPr>
            </a:p>
          </p:txBody>
        </p:sp>
        <p:sp>
          <p:nvSpPr>
            <p:cNvPr id="116" name="Oval 115"/>
            <p:cNvSpPr/>
            <p:nvPr/>
          </p:nvSpPr>
          <p:spPr>
            <a:xfrm>
              <a:off x="4014542" y="2800947"/>
              <a:ext cx="156651" cy="16122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ln>
                  <a:solidFill>
                    <a:schemeClr val="tx1"/>
                  </a:solidFill>
                </a:ln>
                <a:solidFill>
                  <a:schemeClr val="bg1"/>
                </a:solidFill>
              </a:endParaRPr>
            </a:p>
          </p:txBody>
        </p:sp>
        <p:sp>
          <p:nvSpPr>
            <p:cNvPr id="117" name="Oval 116"/>
            <p:cNvSpPr/>
            <p:nvPr/>
          </p:nvSpPr>
          <p:spPr>
            <a:xfrm>
              <a:off x="2407313" y="1559142"/>
              <a:ext cx="156651" cy="16122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ln>
                  <a:solidFill>
                    <a:schemeClr val="tx1"/>
                  </a:solidFill>
                </a:ln>
                <a:solidFill>
                  <a:schemeClr val="bg1"/>
                </a:solidFill>
              </a:endParaRPr>
            </a:p>
          </p:txBody>
        </p:sp>
        <p:sp>
          <p:nvSpPr>
            <p:cNvPr id="118" name="Oval 117"/>
            <p:cNvSpPr/>
            <p:nvPr/>
          </p:nvSpPr>
          <p:spPr>
            <a:xfrm>
              <a:off x="1327386" y="1634977"/>
              <a:ext cx="156651" cy="16122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ln>
                  <a:solidFill>
                    <a:schemeClr val="tx1"/>
                  </a:solidFill>
                </a:ln>
                <a:solidFill>
                  <a:schemeClr val="bg1"/>
                </a:solidFill>
              </a:endParaRPr>
            </a:p>
          </p:txBody>
        </p:sp>
        <p:sp>
          <p:nvSpPr>
            <p:cNvPr id="119" name="Oval 118"/>
            <p:cNvSpPr/>
            <p:nvPr/>
          </p:nvSpPr>
          <p:spPr>
            <a:xfrm>
              <a:off x="641205" y="2599509"/>
              <a:ext cx="156651" cy="16122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ln>
                  <a:solidFill>
                    <a:schemeClr val="tx1"/>
                  </a:solidFill>
                </a:ln>
                <a:solidFill>
                  <a:schemeClr val="bg1"/>
                </a:solidFill>
              </a:endParaRPr>
            </a:p>
          </p:txBody>
        </p:sp>
        <p:cxnSp>
          <p:nvCxnSpPr>
            <p:cNvPr id="120" name="Straight Arrow Connector 119"/>
            <p:cNvCxnSpPr/>
            <p:nvPr/>
          </p:nvCxnSpPr>
          <p:spPr>
            <a:xfrm flipH="1">
              <a:off x="2796456" y="2620837"/>
              <a:ext cx="156578" cy="298602"/>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a:off x="3144151" y="2620837"/>
              <a:ext cx="617102" cy="310452"/>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flipH="1" flipV="1">
              <a:off x="1099425" y="2262989"/>
              <a:ext cx="1763806" cy="265424"/>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flipH="1" flipV="1">
              <a:off x="1900736" y="1774799"/>
              <a:ext cx="948679" cy="670668"/>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flipV="1">
              <a:off x="3187901" y="1514115"/>
              <a:ext cx="1280256" cy="997708"/>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a:off x="3256980" y="2561591"/>
              <a:ext cx="964797" cy="120862"/>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grpSp>
      <p:sp>
        <p:nvSpPr>
          <p:cNvPr id="129" name="Right Arrow 128"/>
          <p:cNvSpPr>
            <a:spLocks noChangeArrowheads="1"/>
          </p:cNvSpPr>
          <p:nvPr/>
        </p:nvSpPr>
        <p:spPr bwMode="auto">
          <a:xfrm rot="5400000">
            <a:off x="5679570" y="2429359"/>
            <a:ext cx="467643" cy="260271"/>
          </a:xfrm>
          <a:prstGeom prst="rightArrow">
            <a:avLst>
              <a:gd name="adj1" fmla="val 50000"/>
              <a:gd name="adj2" fmla="val 81652"/>
            </a:avLst>
          </a:prstGeom>
          <a:solidFill>
            <a:schemeClr val="accent1"/>
          </a:solidFill>
          <a:ln w="12700" algn="ctr">
            <a:solidFill>
              <a:srgbClr val="3333FF"/>
            </a:solidFill>
            <a:miter lim="800000"/>
            <a:headEnd/>
            <a:tailEnd/>
          </a:ln>
        </p:spPr>
        <p:txBody>
          <a:bodyPr rot="10800000" vert="eaVert" anchor="ctr"/>
          <a:lstStyle/>
          <a:p>
            <a:pPr fontAlgn="auto">
              <a:spcBef>
                <a:spcPts val="0"/>
              </a:spcBef>
              <a:spcAft>
                <a:spcPts val="0"/>
              </a:spcAft>
              <a:defRPr/>
            </a:pPr>
            <a:endParaRPr lang="en-US" sz="2000">
              <a:solidFill>
                <a:schemeClr val="lt1"/>
              </a:solidFill>
              <a:latin typeface="+mn-lt"/>
              <a:cs typeface="+mn-cs"/>
            </a:endParaRPr>
          </a:p>
        </p:txBody>
      </p:sp>
      <p:grpSp>
        <p:nvGrpSpPr>
          <p:cNvPr id="8" name="Group 7"/>
          <p:cNvGrpSpPr/>
          <p:nvPr/>
        </p:nvGrpSpPr>
        <p:grpSpPr>
          <a:xfrm>
            <a:off x="1713423" y="2581483"/>
            <a:ext cx="2417076" cy="1922570"/>
            <a:chOff x="1128207" y="2704356"/>
            <a:chExt cx="2417076" cy="1922570"/>
          </a:xfrm>
        </p:grpSpPr>
        <p:grpSp>
          <p:nvGrpSpPr>
            <p:cNvPr id="20525" name="Group 182"/>
            <p:cNvGrpSpPr>
              <a:grpSpLocks/>
            </p:cNvGrpSpPr>
            <p:nvPr/>
          </p:nvGrpSpPr>
          <p:grpSpPr bwMode="auto">
            <a:xfrm>
              <a:off x="1412993" y="2973047"/>
              <a:ext cx="2008573" cy="1091286"/>
              <a:chOff x="389542" y="222478"/>
              <a:chExt cx="3609377" cy="1871775"/>
            </a:xfrm>
          </p:grpSpPr>
          <p:cxnSp>
            <p:nvCxnSpPr>
              <p:cNvPr id="186" name="Straight Connector 185"/>
              <p:cNvCxnSpPr/>
              <p:nvPr/>
            </p:nvCxnSpPr>
            <p:spPr>
              <a:xfrm flipH="1">
                <a:off x="2328235" y="322694"/>
                <a:ext cx="1423083" cy="232854"/>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flipV="1">
                <a:off x="2816346" y="390486"/>
                <a:ext cx="959033" cy="1019846"/>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flipH="1">
                <a:off x="1159520" y="552601"/>
                <a:ext cx="1072468" cy="97268"/>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flipH="1">
                <a:off x="475476" y="649869"/>
                <a:ext cx="684043" cy="963844"/>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flipH="1" flipV="1">
                <a:off x="561412" y="1596028"/>
                <a:ext cx="2653671" cy="394969"/>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flipH="1">
                <a:off x="3301018" y="1805302"/>
                <a:ext cx="543109" cy="206327"/>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92" name="Oval 191"/>
              <p:cNvSpPr/>
              <p:nvPr/>
            </p:nvSpPr>
            <p:spPr>
              <a:xfrm>
                <a:off x="3215082" y="1893728"/>
                <a:ext cx="233851" cy="20052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193" name="Oval 192"/>
              <p:cNvSpPr/>
              <p:nvPr/>
            </p:nvSpPr>
            <p:spPr>
              <a:xfrm>
                <a:off x="2668535" y="1380858"/>
                <a:ext cx="233851" cy="200525"/>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194" name="Oval 193"/>
              <p:cNvSpPr/>
              <p:nvPr/>
            </p:nvSpPr>
            <p:spPr>
              <a:xfrm>
                <a:off x="3765068" y="1696246"/>
                <a:ext cx="233851" cy="20052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195" name="Oval 194"/>
              <p:cNvSpPr/>
              <p:nvPr/>
            </p:nvSpPr>
            <p:spPr>
              <a:xfrm>
                <a:off x="2156364" y="455332"/>
                <a:ext cx="233851" cy="20052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196" name="Oval 195"/>
              <p:cNvSpPr/>
              <p:nvPr/>
            </p:nvSpPr>
            <p:spPr>
              <a:xfrm>
                <a:off x="1077021" y="529022"/>
                <a:ext cx="233851" cy="20052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197" name="Oval 196"/>
              <p:cNvSpPr/>
              <p:nvPr/>
            </p:nvSpPr>
            <p:spPr>
              <a:xfrm>
                <a:off x="389542" y="1495811"/>
                <a:ext cx="233851" cy="20052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198" name="Oval 197"/>
              <p:cNvSpPr/>
              <p:nvPr/>
            </p:nvSpPr>
            <p:spPr>
              <a:xfrm>
                <a:off x="3751316" y="222478"/>
                <a:ext cx="233851" cy="20052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grpSp>
        <p:sp>
          <p:nvSpPr>
            <p:cNvPr id="20527" name="TextBox 145"/>
            <p:cNvSpPr txBox="1">
              <a:spLocks noChangeArrowheads="1"/>
            </p:cNvSpPr>
            <p:nvPr/>
          </p:nvSpPr>
          <p:spPr bwMode="auto">
            <a:xfrm>
              <a:off x="1128207" y="4054582"/>
              <a:ext cx="2417076" cy="572344"/>
            </a:xfrm>
            <a:prstGeom prst="rect">
              <a:avLst/>
            </a:prstGeom>
            <a:noFill/>
            <a:ln w="9525">
              <a:noFill/>
              <a:miter lim="800000"/>
              <a:headEnd/>
              <a:tailEnd/>
            </a:ln>
          </p:spPr>
          <p:txBody>
            <a:bodyPr/>
            <a:lstStyle/>
            <a:p>
              <a:pPr algn="ctr">
                <a:lnSpc>
                  <a:spcPts val="2000"/>
                </a:lnSpc>
              </a:pPr>
              <a:r>
                <a:rPr lang="en-US" sz="2400" b="1" dirty="0">
                  <a:solidFill>
                    <a:srgbClr val="3333FF"/>
                  </a:solidFill>
                  <a:latin typeface="Calibri" pitchFamily="34" charset="0"/>
                  <a:ea typeface="Times New Roman" pitchFamily="18" charset="0"/>
                  <a:cs typeface="Vrinda" pitchFamily="34" charset="0"/>
                </a:rPr>
                <a:t>2-opt, Link swap, 3-permute</a:t>
              </a:r>
              <a:endParaRPr lang="en-US" sz="1400" dirty="0">
                <a:latin typeface="Times New Roman" pitchFamily="18" charset="0"/>
                <a:ea typeface="Times New Roman" pitchFamily="18" charset="0"/>
                <a:cs typeface="Vrinda" pitchFamily="34" charset="0"/>
              </a:endParaRPr>
            </a:p>
          </p:txBody>
        </p:sp>
        <p:sp>
          <p:nvSpPr>
            <p:cNvPr id="128" name="TextBox 123"/>
            <p:cNvSpPr txBox="1">
              <a:spLocks noChangeArrowheads="1"/>
            </p:cNvSpPr>
            <p:nvPr/>
          </p:nvSpPr>
          <p:spPr bwMode="auto">
            <a:xfrm>
              <a:off x="1460814" y="2704356"/>
              <a:ext cx="327141" cy="484106"/>
            </a:xfrm>
            <a:prstGeom prst="rect">
              <a:avLst/>
            </a:prstGeom>
            <a:noFill/>
            <a:ln w="9525">
              <a:noFill/>
              <a:miter lim="800000"/>
              <a:headEnd/>
              <a:tailEnd/>
            </a:ln>
          </p:spPr>
          <p:txBody>
            <a:bodyPr/>
            <a:lstStyle/>
            <a:p>
              <a:pPr algn="ctr"/>
              <a:r>
                <a:rPr lang="en-US" sz="2800" b="1" dirty="0">
                  <a:solidFill>
                    <a:srgbClr val="948A54"/>
                  </a:solidFill>
                  <a:latin typeface="Calibri" pitchFamily="34" charset="0"/>
                  <a:ea typeface="Times New Roman" pitchFamily="18" charset="0"/>
                  <a:cs typeface="Vrinda" pitchFamily="34" charset="0"/>
                </a:rPr>
                <a:t>1</a:t>
              </a:r>
              <a:endParaRPr lang="en-US" sz="1400" dirty="0">
                <a:latin typeface="Times New Roman" pitchFamily="18" charset="0"/>
                <a:ea typeface="Times New Roman" pitchFamily="18" charset="0"/>
                <a:cs typeface="Vrinda" pitchFamily="34" charset="0"/>
              </a:endParaRPr>
            </a:p>
          </p:txBody>
        </p:sp>
      </p:grpSp>
      <p:grpSp>
        <p:nvGrpSpPr>
          <p:cNvPr id="3" name="Group 2"/>
          <p:cNvGrpSpPr/>
          <p:nvPr/>
        </p:nvGrpSpPr>
        <p:grpSpPr>
          <a:xfrm>
            <a:off x="4907083" y="2513323"/>
            <a:ext cx="2257506" cy="1895637"/>
            <a:chOff x="4960042" y="2636196"/>
            <a:chExt cx="2257506" cy="1895637"/>
          </a:xfrm>
        </p:grpSpPr>
        <p:grpSp>
          <p:nvGrpSpPr>
            <p:cNvPr id="20490" name="Group 148"/>
            <p:cNvGrpSpPr>
              <a:grpSpLocks/>
            </p:cNvGrpSpPr>
            <p:nvPr/>
          </p:nvGrpSpPr>
          <p:grpSpPr bwMode="auto">
            <a:xfrm>
              <a:off x="4960042" y="3024280"/>
              <a:ext cx="2006662" cy="1507553"/>
              <a:chOff x="2676328" y="307701"/>
              <a:chExt cx="3300499" cy="2613339"/>
            </a:xfrm>
          </p:grpSpPr>
          <p:grpSp>
            <p:nvGrpSpPr>
              <p:cNvPr id="20509" name="Group 166"/>
              <p:cNvGrpSpPr>
                <a:grpSpLocks/>
              </p:cNvGrpSpPr>
              <p:nvPr/>
            </p:nvGrpSpPr>
            <p:grpSpPr bwMode="auto">
              <a:xfrm>
                <a:off x="2676328" y="307701"/>
                <a:ext cx="3300499" cy="1891746"/>
                <a:chOff x="2676341" y="307724"/>
                <a:chExt cx="3605940" cy="1871774"/>
              </a:xfrm>
            </p:grpSpPr>
            <p:cxnSp>
              <p:nvCxnSpPr>
                <p:cNvPr id="170" name="Straight Connector 169"/>
                <p:cNvCxnSpPr/>
                <p:nvPr/>
              </p:nvCxnSpPr>
              <p:spPr>
                <a:xfrm flipH="1">
                  <a:off x="4615034" y="387308"/>
                  <a:ext cx="1519330" cy="253487"/>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H="1" flipV="1">
                  <a:off x="3508192" y="785223"/>
                  <a:ext cx="1443707" cy="781096"/>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4515351" y="637847"/>
                  <a:ext cx="464048" cy="857731"/>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H="1">
                  <a:off x="2762277" y="735116"/>
                  <a:ext cx="684041" cy="96384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flipH="1" flipV="1">
                  <a:off x="2848211" y="1681271"/>
                  <a:ext cx="2650235" cy="394969"/>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flipH="1">
                  <a:off x="5587819" y="1890547"/>
                  <a:ext cx="539670" cy="206327"/>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76" name="Oval 175"/>
                <p:cNvSpPr/>
                <p:nvPr/>
              </p:nvSpPr>
              <p:spPr>
                <a:xfrm>
                  <a:off x="5498446" y="1978973"/>
                  <a:ext cx="233851" cy="20052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177" name="Oval 176"/>
                <p:cNvSpPr/>
                <p:nvPr/>
              </p:nvSpPr>
              <p:spPr>
                <a:xfrm>
                  <a:off x="4951899" y="1466102"/>
                  <a:ext cx="233851" cy="200525"/>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178" name="Oval 177"/>
                <p:cNvSpPr/>
                <p:nvPr/>
              </p:nvSpPr>
              <p:spPr>
                <a:xfrm>
                  <a:off x="6034680" y="307724"/>
                  <a:ext cx="233851" cy="20052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179" name="Oval 178"/>
                <p:cNvSpPr/>
                <p:nvPr/>
              </p:nvSpPr>
              <p:spPr>
                <a:xfrm>
                  <a:off x="6048430" y="1781488"/>
                  <a:ext cx="233851" cy="20052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180" name="Oval 179"/>
                <p:cNvSpPr/>
                <p:nvPr/>
              </p:nvSpPr>
              <p:spPr>
                <a:xfrm>
                  <a:off x="4439729" y="540580"/>
                  <a:ext cx="233851" cy="20052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181" name="Oval 180"/>
                <p:cNvSpPr/>
                <p:nvPr/>
              </p:nvSpPr>
              <p:spPr>
                <a:xfrm>
                  <a:off x="3360384" y="614267"/>
                  <a:ext cx="233851" cy="20052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182" name="Oval 181"/>
                <p:cNvSpPr/>
                <p:nvPr/>
              </p:nvSpPr>
              <p:spPr>
                <a:xfrm>
                  <a:off x="2676341" y="1581056"/>
                  <a:ext cx="233851" cy="20052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grpSp>
          <p:sp>
            <p:nvSpPr>
              <p:cNvPr id="20511" name="TextBox 146"/>
              <p:cNvSpPr txBox="1">
                <a:spLocks noChangeArrowheads="1"/>
              </p:cNvSpPr>
              <p:nvPr/>
            </p:nvSpPr>
            <p:spPr bwMode="auto">
              <a:xfrm>
                <a:off x="2735163" y="1958918"/>
                <a:ext cx="2967780" cy="962122"/>
              </a:xfrm>
              <a:prstGeom prst="rect">
                <a:avLst/>
              </a:prstGeom>
              <a:noFill/>
              <a:ln w="9525">
                <a:noFill/>
                <a:miter lim="800000"/>
                <a:headEnd/>
                <a:tailEnd/>
              </a:ln>
            </p:spPr>
            <p:txBody>
              <a:bodyPr/>
              <a:lstStyle/>
              <a:p>
                <a:pPr algn="ctr">
                  <a:lnSpc>
                    <a:spcPts val="2000"/>
                  </a:lnSpc>
                </a:pPr>
                <a:r>
                  <a:rPr lang="en-US" sz="2400" b="1" dirty="0">
                    <a:solidFill>
                      <a:srgbClr val="3333FF"/>
                    </a:solidFill>
                    <a:latin typeface="Calibri" pitchFamily="34" charset="0"/>
                    <a:ea typeface="Times New Roman" pitchFamily="18" charset="0"/>
                    <a:cs typeface="Vrinda" pitchFamily="34" charset="0"/>
                  </a:rPr>
                  <a:t>2-opt, </a:t>
                </a:r>
              </a:p>
              <a:p>
                <a:pPr algn="ctr">
                  <a:lnSpc>
                    <a:spcPts val="2000"/>
                  </a:lnSpc>
                </a:pPr>
                <a:r>
                  <a:rPr lang="en-US" sz="2400" b="1" dirty="0">
                    <a:solidFill>
                      <a:srgbClr val="3333FF"/>
                    </a:solidFill>
                    <a:latin typeface="Calibri" pitchFamily="34" charset="0"/>
                    <a:ea typeface="Times New Roman" pitchFamily="18" charset="0"/>
                    <a:cs typeface="Vrinda" pitchFamily="34" charset="0"/>
                  </a:rPr>
                  <a:t>3- permute</a:t>
                </a:r>
                <a:endParaRPr lang="en-US" sz="1400" dirty="0">
                  <a:latin typeface="Times New Roman" pitchFamily="18" charset="0"/>
                  <a:ea typeface="Times New Roman" pitchFamily="18" charset="0"/>
                  <a:cs typeface="Vrinda" pitchFamily="34" charset="0"/>
                </a:endParaRPr>
              </a:p>
            </p:txBody>
          </p:sp>
        </p:grpSp>
        <p:sp>
          <p:nvSpPr>
            <p:cNvPr id="130" name="TextBox 123"/>
            <p:cNvSpPr txBox="1">
              <a:spLocks noChangeArrowheads="1"/>
            </p:cNvSpPr>
            <p:nvPr/>
          </p:nvSpPr>
          <p:spPr bwMode="auto">
            <a:xfrm>
              <a:off x="6890407" y="2636196"/>
              <a:ext cx="327141" cy="484106"/>
            </a:xfrm>
            <a:prstGeom prst="rect">
              <a:avLst/>
            </a:prstGeom>
            <a:noFill/>
            <a:ln w="9525">
              <a:noFill/>
              <a:miter lim="800000"/>
              <a:headEnd/>
              <a:tailEnd/>
            </a:ln>
          </p:spPr>
          <p:txBody>
            <a:bodyPr/>
            <a:lstStyle/>
            <a:p>
              <a:pPr algn="ctr"/>
              <a:r>
                <a:rPr lang="en-US" sz="2800" b="1" dirty="0">
                  <a:solidFill>
                    <a:srgbClr val="948A54"/>
                  </a:solidFill>
                  <a:latin typeface="Calibri" pitchFamily="34" charset="0"/>
                  <a:ea typeface="Times New Roman" pitchFamily="18" charset="0"/>
                  <a:cs typeface="Vrinda" pitchFamily="34" charset="0"/>
                </a:rPr>
                <a:t>2</a:t>
              </a:r>
              <a:endParaRPr lang="en-US" sz="1400" dirty="0">
                <a:latin typeface="Times New Roman" pitchFamily="18" charset="0"/>
                <a:ea typeface="Times New Roman" pitchFamily="18" charset="0"/>
                <a:cs typeface="Vrinda" pitchFamily="34" charset="0"/>
              </a:endParaRPr>
            </a:p>
          </p:txBody>
        </p:sp>
      </p:grpSp>
      <p:grpSp>
        <p:nvGrpSpPr>
          <p:cNvPr id="4" name="Group 3"/>
          <p:cNvGrpSpPr/>
          <p:nvPr/>
        </p:nvGrpSpPr>
        <p:grpSpPr>
          <a:xfrm>
            <a:off x="7729373" y="2492375"/>
            <a:ext cx="2429011" cy="1883865"/>
            <a:chOff x="7782332" y="2615248"/>
            <a:chExt cx="2429011" cy="1883865"/>
          </a:xfrm>
        </p:grpSpPr>
        <p:grpSp>
          <p:nvGrpSpPr>
            <p:cNvPr id="20491" name="Group 149"/>
            <p:cNvGrpSpPr>
              <a:grpSpLocks/>
            </p:cNvGrpSpPr>
            <p:nvPr/>
          </p:nvGrpSpPr>
          <p:grpSpPr bwMode="auto">
            <a:xfrm>
              <a:off x="7782332" y="3046999"/>
              <a:ext cx="2271737" cy="1452114"/>
              <a:chOff x="4950029" y="303811"/>
              <a:chExt cx="3736488" cy="2517234"/>
            </a:xfrm>
          </p:grpSpPr>
          <p:grpSp>
            <p:nvGrpSpPr>
              <p:cNvPr id="20493" name="Group 150"/>
              <p:cNvGrpSpPr>
                <a:grpSpLocks/>
              </p:cNvGrpSpPr>
              <p:nvPr/>
            </p:nvGrpSpPr>
            <p:grpSpPr bwMode="auto">
              <a:xfrm>
                <a:off x="5037506" y="303811"/>
                <a:ext cx="3583661" cy="1873868"/>
                <a:chOff x="5037506" y="303811"/>
                <a:chExt cx="3583661" cy="1873868"/>
              </a:xfrm>
            </p:grpSpPr>
            <p:cxnSp>
              <p:nvCxnSpPr>
                <p:cNvPr id="154" name="Straight Connector 153"/>
                <p:cNvCxnSpPr/>
                <p:nvPr/>
              </p:nvCxnSpPr>
              <p:spPr>
                <a:xfrm flipH="1">
                  <a:off x="6972441" y="381264"/>
                  <a:ext cx="1522777" cy="253212"/>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H="1">
                  <a:off x="5185380" y="1560939"/>
                  <a:ext cx="2126854" cy="44684"/>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H="1">
                  <a:off x="5808335" y="631498"/>
                  <a:ext cx="1069719" cy="101285"/>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5808335" y="732784"/>
                  <a:ext cx="1591994" cy="729848"/>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flipV="1">
                  <a:off x="5210550" y="1677118"/>
                  <a:ext cx="2649128" cy="396205"/>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H="1">
                  <a:off x="7947773" y="1885647"/>
                  <a:ext cx="538005" cy="208528"/>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60" name="Oval 159"/>
                <p:cNvSpPr/>
                <p:nvPr/>
              </p:nvSpPr>
              <p:spPr>
                <a:xfrm>
                  <a:off x="7859680" y="1975015"/>
                  <a:ext cx="214043" cy="20266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161" name="Oval 160"/>
                <p:cNvSpPr/>
                <p:nvPr/>
              </p:nvSpPr>
              <p:spPr>
                <a:xfrm>
                  <a:off x="7331111" y="1417945"/>
                  <a:ext cx="214043" cy="202664"/>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162" name="Oval 161"/>
                <p:cNvSpPr/>
                <p:nvPr/>
              </p:nvSpPr>
              <p:spPr>
                <a:xfrm>
                  <a:off x="8394539" y="303811"/>
                  <a:ext cx="214043" cy="20266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163" name="Oval 162"/>
                <p:cNvSpPr/>
                <p:nvPr/>
              </p:nvSpPr>
              <p:spPr>
                <a:xfrm>
                  <a:off x="8407124" y="1778402"/>
                  <a:ext cx="214043" cy="20266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164" name="Oval 163"/>
                <p:cNvSpPr/>
                <p:nvPr/>
              </p:nvSpPr>
              <p:spPr>
                <a:xfrm>
                  <a:off x="6802542" y="536171"/>
                  <a:ext cx="214043" cy="20266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165" name="Oval 164"/>
                <p:cNvSpPr/>
                <p:nvPr/>
              </p:nvSpPr>
              <p:spPr>
                <a:xfrm>
                  <a:off x="5723385" y="610645"/>
                  <a:ext cx="214043" cy="20266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166" name="Oval 165"/>
                <p:cNvSpPr/>
                <p:nvPr/>
              </p:nvSpPr>
              <p:spPr>
                <a:xfrm>
                  <a:off x="5037506" y="1575832"/>
                  <a:ext cx="214043" cy="20266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grpSp>
          <p:sp>
            <p:nvSpPr>
              <p:cNvPr id="20495" name="TextBox 147"/>
              <p:cNvSpPr txBox="1">
                <a:spLocks noChangeArrowheads="1"/>
              </p:cNvSpPr>
              <p:nvPr/>
            </p:nvSpPr>
            <p:spPr bwMode="auto">
              <a:xfrm>
                <a:off x="4950029" y="2043787"/>
                <a:ext cx="3736488" cy="777258"/>
              </a:xfrm>
              <a:prstGeom prst="rect">
                <a:avLst/>
              </a:prstGeom>
              <a:noFill/>
              <a:ln w="9525">
                <a:noFill/>
                <a:miter lim="800000"/>
                <a:headEnd/>
                <a:tailEnd/>
              </a:ln>
            </p:spPr>
            <p:txBody>
              <a:bodyPr/>
              <a:lstStyle/>
              <a:p>
                <a:pPr algn="ctr">
                  <a:lnSpc>
                    <a:spcPts val="2563"/>
                  </a:lnSpc>
                </a:pPr>
                <a:r>
                  <a:rPr lang="en-US" sz="2400" b="1" dirty="0">
                    <a:solidFill>
                      <a:srgbClr val="3333FF"/>
                    </a:solidFill>
                    <a:latin typeface="Calibri" pitchFamily="34" charset="0"/>
                    <a:ea typeface="Times New Roman" pitchFamily="18" charset="0"/>
                    <a:cs typeface="Vrinda" pitchFamily="34" charset="0"/>
                  </a:rPr>
                  <a:t>3-permute</a:t>
                </a:r>
                <a:endParaRPr lang="en-US" sz="1400" dirty="0">
                  <a:latin typeface="Times New Roman" pitchFamily="18" charset="0"/>
                  <a:ea typeface="Times New Roman" pitchFamily="18" charset="0"/>
                  <a:cs typeface="Vrinda" pitchFamily="34" charset="0"/>
                </a:endParaRPr>
              </a:p>
            </p:txBody>
          </p:sp>
        </p:grpSp>
        <p:sp>
          <p:nvSpPr>
            <p:cNvPr id="131" name="TextBox 123"/>
            <p:cNvSpPr txBox="1">
              <a:spLocks noChangeArrowheads="1"/>
            </p:cNvSpPr>
            <p:nvPr/>
          </p:nvSpPr>
          <p:spPr bwMode="auto">
            <a:xfrm>
              <a:off x="9884202" y="2615248"/>
              <a:ext cx="327141" cy="484106"/>
            </a:xfrm>
            <a:prstGeom prst="rect">
              <a:avLst/>
            </a:prstGeom>
            <a:noFill/>
            <a:ln w="9525">
              <a:noFill/>
              <a:miter lim="800000"/>
              <a:headEnd/>
              <a:tailEnd/>
            </a:ln>
          </p:spPr>
          <p:txBody>
            <a:bodyPr/>
            <a:lstStyle/>
            <a:p>
              <a:pPr algn="ctr"/>
              <a:r>
                <a:rPr lang="en-US" sz="2800" b="1" dirty="0">
                  <a:solidFill>
                    <a:srgbClr val="948A54"/>
                  </a:solidFill>
                  <a:latin typeface="Calibri" pitchFamily="34" charset="0"/>
                  <a:ea typeface="Times New Roman" pitchFamily="18" charset="0"/>
                  <a:cs typeface="Vrinda" pitchFamily="34" charset="0"/>
                </a:rPr>
                <a:t>3</a:t>
              </a:r>
              <a:endParaRPr lang="en-US" sz="1400" dirty="0">
                <a:latin typeface="Times New Roman" pitchFamily="18" charset="0"/>
                <a:ea typeface="Times New Roman" pitchFamily="18" charset="0"/>
                <a:cs typeface="Vrinda" pitchFamily="34" charset="0"/>
              </a:endParaRPr>
            </a:p>
          </p:txBody>
        </p:sp>
      </p:grpSp>
      <p:grpSp>
        <p:nvGrpSpPr>
          <p:cNvPr id="5" name="Group 4"/>
          <p:cNvGrpSpPr/>
          <p:nvPr/>
        </p:nvGrpSpPr>
        <p:grpSpPr>
          <a:xfrm>
            <a:off x="1881329" y="4564755"/>
            <a:ext cx="2270618" cy="1641253"/>
            <a:chOff x="1934288" y="4687628"/>
            <a:chExt cx="2270618" cy="1641253"/>
          </a:xfrm>
        </p:grpSpPr>
        <p:grpSp>
          <p:nvGrpSpPr>
            <p:cNvPr id="20487" name="Group 145"/>
            <p:cNvGrpSpPr>
              <a:grpSpLocks/>
            </p:cNvGrpSpPr>
            <p:nvPr/>
          </p:nvGrpSpPr>
          <p:grpSpPr bwMode="auto">
            <a:xfrm>
              <a:off x="1934288" y="5074337"/>
              <a:ext cx="2081264" cy="1254544"/>
              <a:chOff x="20169" y="1510261"/>
              <a:chExt cx="3107321" cy="1819556"/>
            </a:xfrm>
          </p:grpSpPr>
          <p:grpSp>
            <p:nvGrpSpPr>
              <p:cNvPr id="20556" name="Group 213"/>
              <p:cNvGrpSpPr>
                <a:grpSpLocks/>
              </p:cNvGrpSpPr>
              <p:nvPr/>
            </p:nvGrpSpPr>
            <p:grpSpPr bwMode="auto">
              <a:xfrm>
                <a:off x="20169" y="1510261"/>
                <a:ext cx="3107321" cy="1819556"/>
                <a:chOff x="20145" y="1510268"/>
                <a:chExt cx="3598449" cy="1841603"/>
              </a:xfrm>
            </p:grpSpPr>
            <p:cxnSp>
              <p:nvCxnSpPr>
                <p:cNvPr id="216" name="Straight Connector 215"/>
                <p:cNvCxnSpPr/>
                <p:nvPr/>
              </p:nvCxnSpPr>
              <p:spPr>
                <a:xfrm flipH="1">
                  <a:off x="1958224" y="1588471"/>
                  <a:ext cx="1521359" cy="252263"/>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a:off x="2444399" y="2837174"/>
                  <a:ext cx="426641" cy="370828"/>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flipH="1">
                  <a:off x="790748" y="1838211"/>
                  <a:ext cx="1071566" cy="98384"/>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flipH="1">
                  <a:off x="106135" y="1936594"/>
                  <a:ext cx="684613" cy="963647"/>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flipH="1">
                  <a:off x="192125" y="2766540"/>
                  <a:ext cx="2106753" cy="116041"/>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2930571" y="3089438"/>
                  <a:ext cx="542398" cy="209379"/>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22" name="Oval 221"/>
                <p:cNvSpPr/>
                <p:nvPr/>
              </p:nvSpPr>
              <p:spPr>
                <a:xfrm>
                  <a:off x="2844582" y="3180252"/>
                  <a:ext cx="225001" cy="171619"/>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223" name="Oval 222"/>
                <p:cNvSpPr/>
                <p:nvPr/>
              </p:nvSpPr>
              <p:spPr>
                <a:xfrm>
                  <a:off x="2298878" y="2668158"/>
                  <a:ext cx="225001" cy="171619"/>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224" name="Oval 223"/>
                <p:cNvSpPr/>
                <p:nvPr/>
              </p:nvSpPr>
              <p:spPr>
                <a:xfrm>
                  <a:off x="3380364" y="1510268"/>
                  <a:ext cx="225001" cy="171619"/>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225" name="Oval 224"/>
                <p:cNvSpPr/>
                <p:nvPr/>
              </p:nvSpPr>
              <p:spPr>
                <a:xfrm>
                  <a:off x="3393593" y="2983487"/>
                  <a:ext cx="225001" cy="171619"/>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226" name="Oval 225"/>
                <p:cNvSpPr/>
                <p:nvPr/>
              </p:nvSpPr>
              <p:spPr>
                <a:xfrm>
                  <a:off x="1786246" y="1742350"/>
                  <a:ext cx="225001" cy="171619"/>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227" name="Oval 226"/>
                <p:cNvSpPr/>
                <p:nvPr/>
              </p:nvSpPr>
              <p:spPr>
                <a:xfrm>
                  <a:off x="704757" y="1818029"/>
                  <a:ext cx="225001" cy="171619"/>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228" name="Oval 227"/>
                <p:cNvSpPr/>
                <p:nvPr/>
              </p:nvSpPr>
              <p:spPr>
                <a:xfrm>
                  <a:off x="20145" y="2781676"/>
                  <a:ext cx="225001" cy="171619"/>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grpSp>
          <p:sp>
            <p:nvSpPr>
              <p:cNvPr id="20557" name="TextBox 142"/>
              <p:cNvSpPr txBox="1">
                <a:spLocks noChangeArrowheads="1"/>
              </p:cNvSpPr>
              <p:nvPr/>
            </p:nvSpPr>
            <p:spPr bwMode="auto">
              <a:xfrm>
                <a:off x="834583" y="1932149"/>
                <a:ext cx="2246743" cy="799630"/>
              </a:xfrm>
              <a:prstGeom prst="rect">
                <a:avLst/>
              </a:prstGeom>
              <a:noFill/>
              <a:ln w="9525">
                <a:noFill/>
                <a:miter lim="800000"/>
                <a:headEnd/>
                <a:tailEnd/>
              </a:ln>
            </p:spPr>
            <p:txBody>
              <a:bodyPr/>
              <a:lstStyle/>
              <a:p>
                <a:pPr algn="ctr"/>
                <a:r>
                  <a:rPr lang="en-US" sz="2400" b="1" dirty="0">
                    <a:solidFill>
                      <a:srgbClr val="FF0000"/>
                    </a:solidFill>
                    <a:latin typeface="Calibri" pitchFamily="34" charset="0"/>
                    <a:ea typeface="Times New Roman" pitchFamily="18" charset="0"/>
                    <a:cs typeface="Vrinda" pitchFamily="34" charset="0"/>
                  </a:rPr>
                  <a:t>BEST</a:t>
                </a:r>
                <a:endParaRPr lang="en-US" sz="1200" dirty="0">
                  <a:latin typeface="Times New Roman" pitchFamily="18" charset="0"/>
                  <a:ea typeface="Times New Roman" pitchFamily="18" charset="0"/>
                  <a:cs typeface="Vrinda" pitchFamily="34" charset="0"/>
                </a:endParaRPr>
              </a:p>
            </p:txBody>
          </p:sp>
        </p:grpSp>
        <p:sp>
          <p:nvSpPr>
            <p:cNvPr id="132" name="TextBox 123"/>
            <p:cNvSpPr txBox="1">
              <a:spLocks noChangeArrowheads="1"/>
            </p:cNvSpPr>
            <p:nvPr/>
          </p:nvSpPr>
          <p:spPr bwMode="auto">
            <a:xfrm>
              <a:off x="3877765" y="4687628"/>
              <a:ext cx="327141" cy="484106"/>
            </a:xfrm>
            <a:prstGeom prst="rect">
              <a:avLst/>
            </a:prstGeom>
            <a:noFill/>
            <a:ln w="9525">
              <a:noFill/>
              <a:miter lim="800000"/>
              <a:headEnd/>
              <a:tailEnd/>
            </a:ln>
          </p:spPr>
          <p:txBody>
            <a:bodyPr/>
            <a:lstStyle/>
            <a:p>
              <a:pPr algn="ctr"/>
              <a:r>
                <a:rPr lang="en-US" sz="2800" b="1" dirty="0">
                  <a:solidFill>
                    <a:srgbClr val="948A54"/>
                  </a:solidFill>
                  <a:latin typeface="Calibri" pitchFamily="34" charset="0"/>
                  <a:ea typeface="Times New Roman" pitchFamily="18" charset="0"/>
                  <a:cs typeface="Vrinda" pitchFamily="34" charset="0"/>
                </a:rPr>
                <a:t>4</a:t>
              </a:r>
              <a:endParaRPr lang="en-US" sz="1400" dirty="0">
                <a:latin typeface="Times New Roman" pitchFamily="18" charset="0"/>
                <a:ea typeface="Times New Roman" pitchFamily="18" charset="0"/>
                <a:cs typeface="Vrinda" pitchFamily="34" charset="0"/>
              </a:endParaRPr>
            </a:p>
          </p:txBody>
        </p:sp>
      </p:grpSp>
      <p:grpSp>
        <p:nvGrpSpPr>
          <p:cNvPr id="6" name="Group 5"/>
          <p:cNvGrpSpPr/>
          <p:nvPr/>
        </p:nvGrpSpPr>
        <p:grpSpPr>
          <a:xfrm>
            <a:off x="4754207" y="4610380"/>
            <a:ext cx="2443713" cy="1566233"/>
            <a:chOff x="4807166" y="4733253"/>
            <a:chExt cx="2443713" cy="1566233"/>
          </a:xfrm>
        </p:grpSpPr>
        <p:grpSp>
          <p:nvGrpSpPr>
            <p:cNvPr id="20571" name="Group 228"/>
            <p:cNvGrpSpPr>
              <a:grpSpLocks/>
            </p:cNvGrpSpPr>
            <p:nvPr/>
          </p:nvGrpSpPr>
          <p:grpSpPr bwMode="auto">
            <a:xfrm>
              <a:off x="4807166" y="5139458"/>
              <a:ext cx="2251508" cy="1160028"/>
              <a:chOff x="2376843" y="1696400"/>
              <a:chExt cx="3580977" cy="1856853"/>
            </a:xfrm>
          </p:grpSpPr>
          <p:cxnSp>
            <p:nvCxnSpPr>
              <p:cNvPr id="231" name="Straight Connector 230"/>
              <p:cNvCxnSpPr/>
              <p:nvPr/>
            </p:nvCxnSpPr>
            <p:spPr>
              <a:xfrm flipH="1">
                <a:off x="4314839" y="1773421"/>
                <a:ext cx="1524233" cy="255822"/>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4804663" y="3022268"/>
                <a:ext cx="422890" cy="374104"/>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flipH="1">
                <a:off x="3146565" y="2023741"/>
                <a:ext cx="1073961" cy="99027"/>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flipH="1">
                <a:off x="2462030" y="2122769"/>
                <a:ext cx="684535" cy="962767"/>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flipH="1" flipV="1">
                <a:off x="2550258" y="3069031"/>
                <a:ext cx="2652955" cy="39611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flipH="1" flipV="1">
                <a:off x="4829002" y="2953499"/>
                <a:ext cx="1000942" cy="32459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5203212" y="3366114"/>
                <a:ext cx="206978" cy="187139"/>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238" name="Oval 237"/>
              <p:cNvSpPr/>
              <p:nvPr/>
            </p:nvSpPr>
            <p:spPr>
              <a:xfrm>
                <a:off x="4655586" y="2854472"/>
                <a:ext cx="206978" cy="187139"/>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239" name="Oval 238"/>
              <p:cNvSpPr/>
              <p:nvPr/>
            </p:nvSpPr>
            <p:spPr>
              <a:xfrm>
                <a:off x="5738673" y="1696400"/>
                <a:ext cx="206978" cy="187139"/>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240" name="Oval 239"/>
              <p:cNvSpPr/>
              <p:nvPr/>
            </p:nvSpPr>
            <p:spPr>
              <a:xfrm>
                <a:off x="5750842" y="3170809"/>
                <a:ext cx="206978" cy="187139"/>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241" name="Oval 240"/>
              <p:cNvSpPr/>
              <p:nvPr/>
            </p:nvSpPr>
            <p:spPr>
              <a:xfrm>
                <a:off x="4141424" y="1930216"/>
                <a:ext cx="206978" cy="187139"/>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242" name="Oval 241"/>
              <p:cNvSpPr/>
              <p:nvPr/>
            </p:nvSpPr>
            <p:spPr>
              <a:xfrm>
                <a:off x="3061378" y="2004486"/>
                <a:ext cx="206978" cy="187139"/>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243" name="Oval 242"/>
              <p:cNvSpPr/>
              <p:nvPr/>
            </p:nvSpPr>
            <p:spPr>
              <a:xfrm>
                <a:off x="2376843" y="2970004"/>
                <a:ext cx="206978" cy="187139"/>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grpSp>
        <p:sp>
          <p:nvSpPr>
            <p:cNvPr id="133" name="TextBox 123"/>
            <p:cNvSpPr txBox="1">
              <a:spLocks noChangeArrowheads="1"/>
            </p:cNvSpPr>
            <p:nvPr/>
          </p:nvSpPr>
          <p:spPr bwMode="auto">
            <a:xfrm>
              <a:off x="6923738" y="4733253"/>
              <a:ext cx="327141" cy="470880"/>
            </a:xfrm>
            <a:prstGeom prst="rect">
              <a:avLst/>
            </a:prstGeom>
            <a:noFill/>
            <a:ln w="9525">
              <a:noFill/>
              <a:miter lim="800000"/>
              <a:headEnd/>
              <a:tailEnd/>
            </a:ln>
          </p:spPr>
          <p:txBody>
            <a:bodyPr/>
            <a:lstStyle/>
            <a:p>
              <a:pPr algn="ctr"/>
              <a:r>
                <a:rPr lang="en-US" sz="2800" b="1" dirty="0">
                  <a:solidFill>
                    <a:srgbClr val="948A54"/>
                  </a:solidFill>
                  <a:latin typeface="Calibri" pitchFamily="34" charset="0"/>
                  <a:ea typeface="Times New Roman" pitchFamily="18" charset="0"/>
                  <a:cs typeface="Vrinda" pitchFamily="34" charset="0"/>
                </a:rPr>
                <a:t>5</a:t>
              </a:r>
              <a:endParaRPr lang="en-US" sz="1400" dirty="0">
                <a:latin typeface="Times New Roman" pitchFamily="18" charset="0"/>
                <a:ea typeface="Times New Roman" pitchFamily="18" charset="0"/>
                <a:cs typeface="Vrinda" pitchFamily="34" charset="0"/>
              </a:endParaRPr>
            </a:p>
          </p:txBody>
        </p:sp>
      </p:grpSp>
      <p:grpSp>
        <p:nvGrpSpPr>
          <p:cNvPr id="7" name="Group 6"/>
          <p:cNvGrpSpPr/>
          <p:nvPr/>
        </p:nvGrpSpPr>
        <p:grpSpPr>
          <a:xfrm>
            <a:off x="7909424" y="4567669"/>
            <a:ext cx="2343182" cy="1648523"/>
            <a:chOff x="7962383" y="4690542"/>
            <a:chExt cx="2343182" cy="1648523"/>
          </a:xfrm>
        </p:grpSpPr>
        <p:grpSp>
          <p:nvGrpSpPr>
            <p:cNvPr id="20541" name="Group 198"/>
            <p:cNvGrpSpPr>
              <a:grpSpLocks/>
            </p:cNvGrpSpPr>
            <p:nvPr/>
          </p:nvGrpSpPr>
          <p:grpSpPr bwMode="auto">
            <a:xfrm>
              <a:off x="7962383" y="5132638"/>
              <a:ext cx="2132911" cy="1206427"/>
              <a:chOff x="4899523" y="1693556"/>
              <a:chExt cx="3590949" cy="1848221"/>
            </a:xfrm>
          </p:grpSpPr>
          <p:cxnSp>
            <p:nvCxnSpPr>
              <p:cNvPr id="201" name="Straight Connector 200"/>
              <p:cNvCxnSpPr/>
              <p:nvPr/>
            </p:nvCxnSpPr>
            <p:spPr>
              <a:xfrm flipH="1">
                <a:off x="6838258" y="1772536"/>
                <a:ext cx="1520071" cy="252737"/>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a:off x="7324553" y="3020424"/>
                <a:ext cx="972588" cy="173756"/>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flipH="1">
                <a:off x="5669221" y="2022641"/>
                <a:ext cx="1072422" cy="97408"/>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flipH="1">
                <a:off x="4986478" y="2120049"/>
                <a:ext cx="682744" cy="963559"/>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flipH="1" flipV="1">
                <a:off x="5073430" y="3065180"/>
                <a:ext cx="2650464" cy="394901"/>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flipH="1">
                <a:off x="7810846" y="3273161"/>
                <a:ext cx="541042" cy="207982"/>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07" name="Oval 206"/>
              <p:cNvSpPr/>
              <p:nvPr/>
            </p:nvSpPr>
            <p:spPr>
              <a:xfrm>
                <a:off x="7723894" y="3362672"/>
                <a:ext cx="219095" cy="17910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208" name="Oval 207"/>
              <p:cNvSpPr/>
              <p:nvPr/>
            </p:nvSpPr>
            <p:spPr>
              <a:xfrm>
                <a:off x="7176409" y="2851934"/>
                <a:ext cx="219095" cy="179105"/>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209" name="Oval 208"/>
              <p:cNvSpPr/>
              <p:nvPr/>
            </p:nvSpPr>
            <p:spPr>
              <a:xfrm>
                <a:off x="8258495" y="1693556"/>
                <a:ext cx="219095" cy="17910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210" name="Oval 209"/>
              <p:cNvSpPr/>
              <p:nvPr/>
            </p:nvSpPr>
            <p:spPr>
              <a:xfrm>
                <a:off x="8271377" y="3165223"/>
                <a:ext cx="219095" cy="17910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211" name="Oval 210"/>
              <p:cNvSpPr/>
              <p:nvPr/>
            </p:nvSpPr>
            <p:spPr>
              <a:xfrm>
                <a:off x="6664349" y="1925231"/>
                <a:ext cx="219095" cy="17910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212" name="Oval 211"/>
              <p:cNvSpPr/>
              <p:nvPr/>
            </p:nvSpPr>
            <p:spPr>
              <a:xfrm>
                <a:off x="5585488" y="2001580"/>
                <a:ext cx="219095" cy="17910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213" name="Oval 212"/>
              <p:cNvSpPr/>
              <p:nvPr/>
            </p:nvSpPr>
            <p:spPr>
              <a:xfrm>
                <a:off x="4899523" y="2965140"/>
                <a:ext cx="219095" cy="17910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grpSp>
        <p:sp>
          <p:nvSpPr>
            <p:cNvPr id="134" name="TextBox 123"/>
            <p:cNvSpPr txBox="1">
              <a:spLocks noChangeArrowheads="1"/>
            </p:cNvSpPr>
            <p:nvPr/>
          </p:nvSpPr>
          <p:spPr bwMode="auto">
            <a:xfrm>
              <a:off x="9978424" y="4690542"/>
              <a:ext cx="327141" cy="484106"/>
            </a:xfrm>
            <a:prstGeom prst="rect">
              <a:avLst/>
            </a:prstGeom>
            <a:noFill/>
            <a:ln w="9525">
              <a:noFill/>
              <a:miter lim="800000"/>
              <a:headEnd/>
              <a:tailEnd/>
            </a:ln>
          </p:spPr>
          <p:txBody>
            <a:bodyPr/>
            <a:lstStyle/>
            <a:p>
              <a:pPr algn="ctr"/>
              <a:r>
                <a:rPr lang="en-US" sz="2800" b="1" dirty="0">
                  <a:solidFill>
                    <a:srgbClr val="948A54"/>
                  </a:solidFill>
                  <a:latin typeface="Calibri" pitchFamily="34" charset="0"/>
                  <a:ea typeface="Times New Roman" pitchFamily="18" charset="0"/>
                  <a:cs typeface="Vrinda" pitchFamily="34" charset="0"/>
                </a:rPr>
                <a:t>6</a:t>
              </a:r>
              <a:endParaRPr lang="en-US" sz="1400" dirty="0">
                <a:latin typeface="Times New Roman" pitchFamily="18" charset="0"/>
                <a:ea typeface="Times New Roman" pitchFamily="18" charset="0"/>
                <a:cs typeface="Vrinda" pitchFamily="34" charset="0"/>
              </a:endParaRPr>
            </a:p>
          </p:txBody>
        </p:sp>
      </p:grpSp>
      <p:sp>
        <p:nvSpPr>
          <p:cNvPr id="9" name="Slide Number Placeholder 8"/>
          <p:cNvSpPr>
            <a:spLocks noGrp="1"/>
          </p:cNvSpPr>
          <p:nvPr>
            <p:ph type="sldNum" sz="quarter" idx="12"/>
          </p:nvPr>
        </p:nvSpPr>
        <p:spPr/>
        <p:txBody>
          <a:bodyPr/>
          <a:lstStyle/>
          <a:p>
            <a:fld id="{3545BDA7-B02E-4201-861D-1A22D6838F48}" type="slidenum">
              <a:rPr lang="en-US" smtClean="0"/>
              <a:t>12</a:t>
            </a:fld>
            <a:endParaRPr lang="en-US"/>
          </a:p>
        </p:txBody>
      </p:sp>
    </p:spTree>
    <p:extLst>
      <p:ext uri="{BB962C8B-B14F-4D97-AF65-F5344CB8AC3E}">
        <p14:creationId xmlns:p14="http://schemas.microsoft.com/office/powerpoint/2010/main" val="389078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0" y="1588"/>
            <a:ext cx="12192000" cy="788015"/>
          </a:xfrm>
        </p:spPr>
        <p:txBody>
          <a:bodyPr>
            <a:normAutofit/>
          </a:bodyPr>
          <a:lstStyle/>
          <a:p>
            <a:pPr algn="ctr"/>
            <a:r>
              <a:rPr lang="en-US" sz="4000" b="1" dirty="0">
                <a:latin typeface="+mn-lt"/>
                <a:ea typeface="Tahoma" panose="020B0604030504040204" pitchFamily="34" charset="0"/>
                <a:cs typeface="Tahoma" panose="020B0604030504040204" pitchFamily="34" charset="0"/>
              </a:rPr>
              <a:t>Why 2-opt?</a:t>
            </a:r>
          </a:p>
        </p:txBody>
      </p:sp>
      <p:grpSp>
        <p:nvGrpSpPr>
          <p:cNvPr id="21507" name="Group 20"/>
          <p:cNvGrpSpPr>
            <a:grpSpLocks/>
          </p:cNvGrpSpPr>
          <p:nvPr/>
        </p:nvGrpSpPr>
        <p:grpSpPr bwMode="auto">
          <a:xfrm>
            <a:off x="4593586" y="789603"/>
            <a:ext cx="2548253" cy="1424761"/>
            <a:chOff x="773635" y="664114"/>
            <a:chExt cx="4312470" cy="2599639"/>
          </a:xfrm>
        </p:grpSpPr>
        <p:cxnSp>
          <p:nvCxnSpPr>
            <p:cNvPr id="12" name="Straight Connector 11"/>
            <p:cNvCxnSpPr/>
            <p:nvPr/>
          </p:nvCxnSpPr>
          <p:spPr>
            <a:xfrm flipV="1">
              <a:off x="2039352" y="1001319"/>
              <a:ext cx="2185969" cy="367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225321" y="973728"/>
              <a:ext cx="830908" cy="8644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4061524" y="1807543"/>
              <a:ext cx="994705" cy="13764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131676" y="1933230"/>
              <a:ext cx="1929848" cy="12507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197195" y="1602156"/>
              <a:ext cx="1372931" cy="33107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51067" y="765274"/>
              <a:ext cx="1224023" cy="2636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773635" y="664114"/>
              <a:ext cx="202609" cy="20855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sz="2000"/>
            </a:p>
          </p:txBody>
        </p:sp>
        <p:sp>
          <p:nvSpPr>
            <p:cNvPr id="8" name="Oval 7"/>
            <p:cNvSpPr/>
            <p:nvPr/>
          </p:nvSpPr>
          <p:spPr>
            <a:xfrm>
              <a:off x="2045309" y="1853525"/>
              <a:ext cx="202609" cy="208550"/>
            </a:xfrm>
            <a:prstGeom prst="ellips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sz="2000"/>
            </a:p>
          </p:txBody>
        </p:sp>
        <p:sp>
          <p:nvSpPr>
            <p:cNvPr id="9" name="Oval 8"/>
            <p:cNvSpPr/>
            <p:nvPr/>
          </p:nvSpPr>
          <p:spPr>
            <a:xfrm>
              <a:off x="3340809" y="1537782"/>
              <a:ext cx="202609" cy="208550"/>
            </a:xfrm>
            <a:prstGeom prst="ellips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sz="2000"/>
            </a:p>
          </p:txBody>
        </p:sp>
        <p:sp>
          <p:nvSpPr>
            <p:cNvPr id="10" name="Oval 9"/>
            <p:cNvSpPr/>
            <p:nvPr/>
          </p:nvSpPr>
          <p:spPr>
            <a:xfrm>
              <a:off x="3948354" y="3055203"/>
              <a:ext cx="202609" cy="20855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sz="2000"/>
            </a:p>
          </p:txBody>
        </p:sp>
        <p:sp>
          <p:nvSpPr>
            <p:cNvPr id="11" name="Oval 10"/>
            <p:cNvSpPr/>
            <p:nvPr/>
          </p:nvSpPr>
          <p:spPr>
            <a:xfrm>
              <a:off x="4883496" y="1730904"/>
              <a:ext cx="202609" cy="20855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sz="2000"/>
            </a:p>
          </p:txBody>
        </p:sp>
        <p:sp>
          <p:nvSpPr>
            <p:cNvPr id="18" name="Oval 17"/>
            <p:cNvSpPr/>
            <p:nvPr/>
          </p:nvSpPr>
          <p:spPr>
            <a:xfrm>
              <a:off x="1920226" y="918549"/>
              <a:ext cx="202609" cy="20855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sz="2000"/>
            </a:p>
          </p:txBody>
        </p:sp>
        <p:sp>
          <p:nvSpPr>
            <p:cNvPr id="19" name="Oval 18"/>
            <p:cNvSpPr/>
            <p:nvPr/>
          </p:nvSpPr>
          <p:spPr>
            <a:xfrm>
              <a:off x="4124064" y="909354"/>
              <a:ext cx="202609" cy="20855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sz="2000"/>
            </a:p>
          </p:txBody>
        </p:sp>
        <p:sp>
          <p:nvSpPr>
            <p:cNvPr id="106" name="Oval 105"/>
            <p:cNvSpPr/>
            <p:nvPr/>
          </p:nvSpPr>
          <p:spPr>
            <a:xfrm>
              <a:off x="3790510" y="1908704"/>
              <a:ext cx="202609" cy="20855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sz="2000"/>
            </a:p>
          </p:txBody>
        </p:sp>
        <p:cxnSp>
          <p:nvCxnSpPr>
            <p:cNvPr id="107" name="Straight Connector 106"/>
            <p:cNvCxnSpPr>
              <a:stCxn id="9" idx="5"/>
              <a:endCxn id="106" idx="1"/>
            </p:cNvCxnSpPr>
            <p:nvPr/>
          </p:nvCxnSpPr>
          <p:spPr>
            <a:xfrm>
              <a:off x="3513747" y="1715791"/>
              <a:ext cx="306434" cy="22345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509" name="Group 252"/>
          <p:cNvGrpSpPr>
            <a:grpSpLocks/>
          </p:cNvGrpSpPr>
          <p:nvPr/>
        </p:nvGrpSpPr>
        <p:grpSpPr bwMode="auto">
          <a:xfrm>
            <a:off x="4918301" y="4701722"/>
            <a:ext cx="2173326" cy="1627895"/>
            <a:chOff x="2676613" y="1939943"/>
            <a:chExt cx="4076637" cy="2861631"/>
          </a:xfrm>
        </p:grpSpPr>
        <p:sp>
          <p:nvSpPr>
            <p:cNvPr id="21615" name="TextBox 123"/>
            <p:cNvSpPr txBox="1">
              <a:spLocks noChangeArrowheads="1"/>
            </p:cNvSpPr>
            <p:nvPr/>
          </p:nvSpPr>
          <p:spPr bwMode="auto">
            <a:xfrm>
              <a:off x="2676613" y="1939943"/>
              <a:ext cx="613638" cy="827747"/>
            </a:xfrm>
            <a:prstGeom prst="rect">
              <a:avLst/>
            </a:prstGeom>
            <a:noFill/>
            <a:ln w="9525">
              <a:noFill/>
              <a:miter lim="800000"/>
              <a:headEnd/>
              <a:tailEnd/>
            </a:ln>
          </p:spPr>
          <p:txBody>
            <a:bodyPr/>
            <a:lstStyle/>
            <a:p>
              <a:pPr algn="ctr"/>
              <a:r>
                <a:rPr lang="en-US" sz="2800" b="1" dirty="0">
                  <a:solidFill>
                    <a:srgbClr val="948A54"/>
                  </a:solidFill>
                  <a:latin typeface="Calibri" pitchFamily="34" charset="0"/>
                  <a:ea typeface="Times New Roman" pitchFamily="18" charset="0"/>
                  <a:cs typeface="Vrinda" pitchFamily="34" charset="0"/>
                </a:rPr>
                <a:t>5</a:t>
              </a:r>
              <a:endParaRPr lang="en-US" sz="1400" dirty="0">
                <a:latin typeface="Times New Roman" pitchFamily="18" charset="0"/>
                <a:ea typeface="Times New Roman" pitchFamily="18" charset="0"/>
                <a:cs typeface="Vrinda" pitchFamily="34" charset="0"/>
              </a:endParaRPr>
            </a:p>
          </p:txBody>
        </p:sp>
        <p:grpSp>
          <p:nvGrpSpPr>
            <p:cNvPr id="21616" name="Group 273"/>
            <p:cNvGrpSpPr>
              <a:grpSpLocks/>
            </p:cNvGrpSpPr>
            <p:nvPr/>
          </p:nvGrpSpPr>
          <p:grpSpPr bwMode="auto">
            <a:xfrm>
              <a:off x="3122079" y="2583504"/>
              <a:ext cx="3631171" cy="2218070"/>
              <a:chOff x="3122079" y="2583504"/>
              <a:chExt cx="3631171" cy="2218070"/>
            </a:xfrm>
          </p:grpSpPr>
          <p:grpSp>
            <p:nvGrpSpPr>
              <p:cNvPr id="21617" name="Group 274"/>
              <p:cNvGrpSpPr>
                <a:grpSpLocks/>
              </p:cNvGrpSpPr>
              <p:nvPr/>
            </p:nvGrpSpPr>
            <p:grpSpPr bwMode="auto">
              <a:xfrm>
                <a:off x="3122079" y="2583504"/>
                <a:ext cx="3631171" cy="2218070"/>
                <a:chOff x="3121908" y="2583644"/>
                <a:chExt cx="4379992" cy="2628089"/>
              </a:xfrm>
            </p:grpSpPr>
            <p:cxnSp>
              <p:nvCxnSpPr>
                <p:cNvPr id="278" name="Straight Connector 277"/>
                <p:cNvCxnSpPr/>
                <p:nvPr/>
              </p:nvCxnSpPr>
              <p:spPr>
                <a:xfrm flipV="1">
                  <a:off x="4388088" y="2923076"/>
                  <a:ext cx="2185951" cy="349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nvCxnSpPr>
              <p:spPr>
                <a:xfrm>
                  <a:off x="6574038" y="2895081"/>
                  <a:ext cx="832176" cy="8608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flipH="1">
                  <a:off x="6410790" y="3727917"/>
                  <a:ext cx="995424" cy="13752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a:off x="4479665" y="3853892"/>
                  <a:ext cx="1931125" cy="124925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a:off x="4439848" y="3010560"/>
                  <a:ext cx="1250253" cy="54939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a:off x="3201542" y="2685123"/>
                  <a:ext cx="1222380" cy="111977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84" name="Oval 283"/>
                <p:cNvSpPr/>
                <p:nvPr/>
              </p:nvSpPr>
              <p:spPr>
                <a:xfrm>
                  <a:off x="3121908" y="2583644"/>
                  <a:ext cx="270881" cy="238063"/>
                </a:xfrm>
                <a:prstGeom prst="ellipse">
                  <a:avLst/>
                </a:prstGeom>
                <a:solidFill>
                  <a:srgbClr val="00B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285" name="Oval 284"/>
                <p:cNvSpPr/>
                <p:nvPr/>
              </p:nvSpPr>
              <p:spPr>
                <a:xfrm>
                  <a:off x="4392068" y="3773409"/>
                  <a:ext cx="270881" cy="238063"/>
                </a:xfrm>
                <a:prstGeom prst="ellipse">
                  <a:avLst/>
                </a:prstGeom>
                <a:solidFill>
                  <a:srgbClr val="00B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286" name="Oval 285"/>
                <p:cNvSpPr/>
                <p:nvPr/>
              </p:nvSpPr>
              <p:spPr>
                <a:xfrm>
                  <a:off x="5690101" y="3458471"/>
                  <a:ext cx="270881" cy="238063"/>
                </a:xfrm>
                <a:prstGeom prst="ellipse">
                  <a:avLst/>
                </a:prstGeom>
                <a:solidFill>
                  <a:srgbClr val="00B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287" name="Oval 286"/>
                <p:cNvSpPr/>
                <p:nvPr/>
              </p:nvSpPr>
              <p:spPr>
                <a:xfrm>
                  <a:off x="6295319" y="4973670"/>
                  <a:ext cx="270881" cy="23806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288" name="Oval 287"/>
                <p:cNvSpPr/>
                <p:nvPr/>
              </p:nvSpPr>
              <p:spPr>
                <a:xfrm>
                  <a:off x="7231019" y="3650932"/>
                  <a:ext cx="270881" cy="23806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289" name="Oval 288"/>
                <p:cNvSpPr/>
                <p:nvPr/>
              </p:nvSpPr>
              <p:spPr>
                <a:xfrm>
                  <a:off x="4268637" y="2839092"/>
                  <a:ext cx="270881" cy="238063"/>
                </a:xfrm>
                <a:prstGeom prst="ellipse">
                  <a:avLst/>
                </a:prstGeom>
                <a:solidFill>
                  <a:srgbClr val="00B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290" name="Oval 289"/>
                <p:cNvSpPr/>
                <p:nvPr/>
              </p:nvSpPr>
              <p:spPr>
                <a:xfrm>
                  <a:off x="6470514" y="2828596"/>
                  <a:ext cx="270881" cy="23806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grpSp>
          <p:sp>
            <p:nvSpPr>
              <p:cNvPr id="276" name="Oval 275"/>
              <p:cNvSpPr/>
              <p:nvPr/>
            </p:nvSpPr>
            <p:spPr>
              <a:xfrm>
                <a:off x="5627514" y="3628996"/>
                <a:ext cx="224570" cy="20092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cxnSp>
            <p:nvCxnSpPr>
              <p:cNvPr id="277" name="Straight Connector 276"/>
              <p:cNvCxnSpPr/>
              <p:nvPr/>
            </p:nvCxnSpPr>
            <p:spPr>
              <a:xfrm>
                <a:off x="5416253" y="3460653"/>
                <a:ext cx="234370" cy="1919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1511" name="Group 6"/>
          <p:cNvGrpSpPr>
            <a:grpSpLocks/>
          </p:cNvGrpSpPr>
          <p:nvPr/>
        </p:nvGrpSpPr>
        <p:grpSpPr bwMode="auto">
          <a:xfrm>
            <a:off x="4863252" y="2414543"/>
            <a:ext cx="2261433" cy="2110880"/>
            <a:chOff x="5294762" y="2656048"/>
            <a:chExt cx="2040362" cy="1994982"/>
          </a:xfrm>
        </p:grpSpPr>
        <p:grpSp>
          <p:nvGrpSpPr>
            <p:cNvPr id="21595" name="Group 248"/>
            <p:cNvGrpSpPr>
              <a:grpSpLocks/>
            </p:cNvGrpSpPr>
            <p:nvPr/>
          </p:nvGrpSpPr>
          <p:grpSpPr bwMode="auto">
            <a:xfrm>
              <a:off x="5453582" y="3076921"/>
              <a:ext cx="1881542" cy="1574109"/>
              <a:chOff x="2774801" y="447975"/>
              <a:chExt cx="3911722" cy="2927837"/>
            </a:xfrm>
          </p:grpSpPr>
          <p:sp>
            <p:nvSpPr>
              <p:cNvPr id="21597" name="TextBox 110"/>
              <p:cNvSpPr txBox="1">
                <a:spLocks noChangeArrowheads="1"/>
              </p:cNvSpPr>
              <p:nvPr/>
            </p:nvSpPr>
            <p:spPr bwMode="auto">
              <a:xfrm>
                <a:off x="2774801" y="2551871"/>
                <a:ext cx="3911722" cy="823941"/>
              </a:xfrm>
              <a:prstGeom prst="rect">
                <a:avLst/>
              </a:prstGeom>
              <a:noFill/>
              <a:ln w="9525">
                <a:noFill/>
                <a:miter lim="800000"/>
                <a:headEnd/>
                <a:tailEnd/>
              </a:ln>
            </p:spPr>
            <p:txBody>
              <a:bodyPr/>
              <a:lstStyle/>
              <a:p>
                <a:pPr algn="ctr">
                  <a:lnSpc>
                    <a:spcPts val="2000"/>
                  </a:lnSpc>
                </a:pPr>
                <a:r>
                  <a:rPr lang="en-US" sz="2400" b="1" dirty="0">
                    <a:solidFill>
                      <a:srgbClr val="3333FF"/>
                    </a:solidFill>
                    <a:latin typeface="Calibri" pitchFamily="34" charset="0"/>
                    <a:ea typeface="Times New Roman" pitchFamily="18" charset="0"/>
                    <a:cs typeface="Vrinda" pitchFamily="34" charset="0"/>
                  </a:rPr>
                  <a:t>Node swap, </a:t>
                </a:r>
              </a:p>
              <a:p>
                <a:pPr algn="ctr">
                  <a:lnSpc>
                    <a:spcPts val="2000"/>
                  </a:lnSpc>
                </a:pPr>
                <a:r>
                  <a:rPr lang="en-US" sz="2400" b="1" dirty="0">
                    <a:solidFill>
                      <a:srgbClr val="3333FF"/>
                    </a:solidFill>
                    <a:latin typeface="Calibri" pitchFamily="34" charset="0"/>
                    <a:ea typeface="Times New Roman" pitchFamily="18" charset="0"/>
                    <a:cs typeface="Vrinda" pitchFamily="34" charset="0"/>
                  </a:rPr>
                  <a:t>3 - permute</a:t>
                </a:r>
                <a:endParaRPr lang="en-US" sz="1400" dirty="0">
                  <a:latin typeface="Times New Roman" pitchFamily="18" charset="0"/>
                  <a:ea typeface="Times New Roman" pitchFamily="18" charset="0"/>
                  <a:cs typeface="Vrinda" pitchFamily="34" charset="0"/>
                </a:endParaRPr>
              </a:p>
            </p:txBody>
          </p:sp>
          <p:grpSp>
            <p:nvGrpSpPr>
              <p:cNvPr id="21598" name="Group 345"/>
              <p:cNvGrpSpPr>
                <a:grpSpLocks/>
              </p:cNvGrpSpPr>
              <p:nvPr/>
            </p:nvGrpSpPr>
            <p:grpSpPr bwMode="auto">
              <a:xfrm>
                <a:off x="2866752" y="447975"/>
                <a:ext cx="3631175" cy="2218074"/>
                <a:chOff x="2866752" y="447975"/>
                <a:chExt cx="3631175" cy="2218074"/>
              </a:xfrm>
            </p:grpSpPr>
            <p:grpSp>
              <p:nvGrpSpPr>
                <p:cNvPr id="21599" name="Group 346"/>
                <p:cNvGrpSpPr>
                  <a:grpSpLocks/>
                </p:cNvGrpSpPr>
                <p:nvPr/>
              </p:nvGrpSpPr>
              <p:grpSpPr bwMode="auto">
                <a:xfrm>
                  <a:off x="2866752" y="447975"/>
                  <a:ext cx="3631175" cy="2218074"/>
                  <a:chOff x="2866763" y="447859"/>
                  <a:chExt cx="4379997" cy="2628095"/>
                </a:xfrm>
              </p:grpSpPr>
              <p:cxnSp>
                <p:nvCxnSpPr>
                  <p:cNvPr id="350" name="Straight Connector 349"/>
                  <p:cNvCxnSpPr/>
                  <p:nvPr/>
                </p:nvCxnSpPr>
                <p:spPr>
                  <a:xfrm flipV="1">
                    <a:off x="4132944" y="787293"/>
                    <a:ext cx="2185953" cy="349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p:cNvCxnSpPr/>
                  <p:nvPr/>
                </p:nvCxnSpPr>
                <p:spPr>
                  <a:xfrm>
                    <a:off x="6318897" y="759299"/>
                    <a:ext cx="832177" cy="8608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p:cNvCxnSpPr/>
                  <p:nvPr/>
                </p:nvCxnSpPr>
                <p:spPr>
                  <a:xfrm flipH="1">
                    <a:off x="4339992" y="1592135"/>
                    <a:ext cx="2811082" cy="14697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p:cNvCxnSpPr/>
                  <p:nvPr/>
                </p:nvCxnSpPr>
                <p:spPr>
                  <a:xfrm>
                    <a:off x="5534503" y="1522149"/>
                    <a:ext cx="621146" cy="144521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p:cNvCxnSpPr/>
                  <p:nvPr/>
                </p:nvCxnSpPr>
                <p:spPr>
                  <a:xfrm>
                    <a:off x="4312119" y="1809092"/>
                    <a:ext cx="1755932" cy="10602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p:cNvCxnSpPr/>
                  <p:nvPr/>
                </p:nvCxnSpPr>
                <p:spPr>
                  <a:xfrm>
                    <a:off x="2946397" y="549340"/>
                    <a:ext cx="1222381" cy="26244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56" name="Oval 355"/>
                  <p:cNvSpPr/>
                  <p:nvPr/>
                </p:nvSpPr>
                <p:spPr>
                  <a:xfrm>
                    <a:off x="2866763" y="447859"/>
                    <a:ext cx="270881" cy="23806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357" name="Oval 356"/>
                  <p:cNvSpPr/>
                  <p:nvPr/>
                </p:nvSpPr>
                <p:spPr>
                  <a:xfrm>
                    <a:off x="4136925" y="1637624"/>
                    <a:ext cx="270881" cy="238063"/>
                  </a:xfrm>
                  <a:prstGeom prst="ellipse">
                    <a:avLst/>
                  </a:prstGeom>
                  <a:solidFill>
                    <a:srgbClr val="00B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358" name="Oval 357"/>
                  <p:cNvSpPr/>
                  <p:nvPr/>
                </p:nvSpPr>
                <p:spPr>
                  <a:xfrm>
                    <a:off x="5434959" y="1322686"/>
                    <a:ext cx="270881" cy="238063"/>
                  </a:xfrm>
                  <a:prstGeom prst="ellipse">
                    <a:avLst/>
                  </a:prstGeom>
                  <a:solidFill>
                    <a:srgbClr val="00B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359" name="Oval 358"/>
                  <p:cNvSpPr/>
                  <p:nvPr/>
                </p:nvSpPr>
                <p:spPr>
                  <a:xfrm>
                    <a:off x="6040178" y="2837891"/>
                    <a:ext cx="270881" cy="238063"/>
                  </a:xfrm>
                  <a:prstGeom prst="ellipse">
                    <a:avLst/>
                  </a:prstGeom>
                  <a:solidFill>
                    <a:srgbClr val="00B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360" name="Oval 359"/>
                  <p:cNvSpPr/>
                  <p:nvPr/>
                </p:nvSpPr>
                <p:spPr>
                  <a:xfrm>
                    <a:off x="6975879" y="1515150"/>
                    <a:ext cx="270881" cy="238063"/>
                  </a:xfrm>
                  <a:prstGeom prst="ellipse">
                    <a:avLst/>
                  </a:prstGeom>
                  <a:solidFill>
                    <a:srgbClr val="00B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361" name="Oval 360"/>
                  <p:cNvSpPr/>
                  <p:nvPr/>
                </p:nvSpPr>
                <p:spPr>
                  <a:xfrm>
                    <a:off x="4013493" y="703310"/>
                    <a:ext cx="270881" cy="23806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362" name="Oval 361"/>
                  <p:cNvSpPr/>
                  <p:nvPr/>
                </p:nvSpPr>
                <p:spPr>
                  <a:xfrm>
                    <a:off x="6215372" y="692811"/>
                    <a:ext cx="270881" cy="23806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grpSp>
            <p:sp>
              <p:nvSpPr>
                <p:cNvPr id="348" name="Oval 347"/>
                <p:cNvSpPr/>
                <p:nvPr/>
              </p:nvSpPr>
              <p:spPr>
                <a:xfrm>
                  <a:off x="5431609" y="1540721"/>
                  <a:ext cx="224570" cy="20092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cxnSp>
              <p:nvCxnSpPr>
                <p:cNvPr id="349" name="Straight Connector 348"/>
                <p:cNvCxnSpPr/>
                <p:nvPr/>
              </p:nvCxnSpPr>
              <p:spPr>
                <a:xfrm>
                  <a:off x="5137823" y="1331033"/>
                  <a:ext cx="316894" cy="2333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1596" name="TextBox 123"/>
            <p:cNvSpPr txBox="1">
              <a:spLocks noChangeArrowheads="1"/>
            </p:cNvSpPr>
            <p:nvPr/>
          </p:nvSpPr>
          <p:spPr bwMode="auto">
            <a:xfrm>
              <a:off x="5294762" y="2656048"/>
              <a:ext cx="295161" cy="457526"/>
            </a:xfrm>
            <a:prstGeom prst="rect">
              <a:avLst/>
            </a:prstGeom>
            <a:noFill/>
            <a:ln w="9525">
              <a:noFill/>
              <a:miter lim="800000"/>
              <a:headEnd/>
              <a:tailEnd/>
            </a:ln>
          </p:spPr>
          <p:txBody>
            <a:bodyPr/>
            <a:lstStyle/>
            <a:p>
              <a:pPr algn="ctr"/>
              <a:r>
                <a:rPr lang="en-US" sz="2800" b="1" dirty="0">
                  <a:solidFill>
                    <a:srgbClr val="948A54"/>
                  </a:solidFill>
                  <a:latin typeface="Calibri" pitchFamily="34" charset="0"/>
                  <a:ea typeface="Times New Roman" pitchFamily="18" charset="0"/>
                  <a:cs typeface="Vrinda" pitchFamily="34" charset="0"/>
                </a:rPr>
                <a:t>2</a:t>
              </a:r>
              <a:endParaRPr lang="en-US" sz="1400" dirty="0">
                <a:latin typeface="Times New Roman" pitchFamily="18" charset="0"/>
                <a:ea typeface="Times New Roman" pitchFamily="18" charset="0"/>
                <a:cs typeface="Vrinda" pitchFamily="34" charset="0"/>
              </a:endParaRPr>
            </a:p>
          </p:txBody>
        </p:sp>
      </p:grpSp>
      <p:grpSp>
        <p:nvGrpSpPr>
          <p:cNvPr id="21512" name="Group 5"/>
          <p:cNvGrpSpPr>
            <a:grpSpLocks/>
          </p:cNvGrpSpPr>
          <p:nvPr/>
        </p:nvGrpSpPr>
        <p:grpSpPr bwMode="auto">
          <a:xfrm>
            <a:off x="7872724" y="2428853"/>
            <a:ext cx="2263811" cy="2132170"/>
            <a:chOff x="7188756" y="2682333"/>
            <a:chExt cx="2042507" cy="2015103"/>
          </a:xfrm>
        </p:grpSpPr>
        <p:grpSp>
          <p:nvGrpSpPr>
            <p:cNvPr id="21575" name="Group 249"/>
            <p:cNvGrpSpPr>
              <a:grpSpLocks/>
            </p:cNvGrpSpPr>
            <p:nvPr/>
          </p:nvGrpSpPr>
          <p:grpSpPr bwMode="auto">
            <a:xfrm>
              <a:off x="7403738" y="3141344"/>
              <a:ext cx="1827525" cy="1556092"/>
              <a:chOff x="5411981" y="515208"/>
              <a:chExt cx="3799423" cy="2894329"/>
            </a:xfrm>
          </p:grpSpPr>
          <p:sp>
            <p:nvSpPr>
              <p:cNvPr id="21577" name="TextBox 115"/>
              <p:cNvSpPr txBox="1">
                <a:spLocks noChangeArrowheads="1"/>
              </p:cNvSpPr>
              <p:nvPr/>
            </p:nvSpPr>
            <p:spPr bwMode="auto">
              <a:xfrm>
                <a:off x="5669968" y="2551144"/>
                <a:ext cx="3541436" cy="858393"/>
              </a:xfrm>
              <a:prstGeom prst="rect">
                <a:avLst/>
              </a:prstGeom>
              <a:noFill/>
              <a:ln w="9525">
                <a:noFill/>
                <a:miter lim="800000"/>
                <a:headEnd/>
                <a:tailEnd/>
              </a:ln>
            </p:spPr>
            <p:txBody>
              <a:bodyPr/>
              <a:lstStyle/>
              <a:p>
                <a:pPr algn="ctr">
                  <a:lnSpc>
                    <a:spcPts val="2563"/>
                  </a:lnSpc>
                </a:pPr>
                <a:r>
                  <a:rPr lang="en-US" sz="2400" b="1">
                    <a:solidFill>
                      <a:srgbClr val="3333FF"/>
                    </a:solidFill>
                    <a:latin typeface="Calibri" pitchFamily="34" charset="0"/>
                    <a:ea typeface="Times New Roman" pitchFamily="18" charset="0"/>
                    <a:cs typeface="Vrinda" pitchFamily="34" charset="0"/>
                  </a:rPr>
                  <a:t>3 –permute</a:t>
                </a:r>
                <a:endParaRPr lang="en-US" sz="1400">
                  <a:latin typeface="Times New Roman" pitchFamily="18" charset="0"/>
                  <a:ea typeface="Times New Roman" pitchFamily="18" charset="0"/>
                  <a:cs typeface="Vrinda" pitchFamily="34" charset="0"/>
                </a:endParaRPr>
              </a:p>
            </p:txBody>
          </p:sp>
          <p:grpSp>
            <p:nvGrpSpPr>
              <p:cNvPr id="21578" name="Group 327"/>
              <p:cNvGrpSpPr>
                <a:grpSpLocks/>
              </p:cNvGrpSpPr>
              <p:nvPr/>
            </p:nvGrpSpPr>
            <p:grpSpPr bwMode="auto">
              <a:xfrm>
                <a:off x="5411981" y="515208"/>
                <a:ext cx="3631176" cy="2218075"/>
                <a:chOff x="5411981" y="515208"/>
                <a:chExt cx="3631176" cy="2218075"/>
              </a:xfrm>
            </p:grpSpPr>
            <p:grpSp>
              <p:nvGrpSpPr>
                <p:cNvPr id="21579" name="Group 328"/>
                <p:cNvGrpSpPr>
                  <a:grpSpLocks/>
                </p:cNvGrpSpPr>
                <p:nvPr/>
              </p:nvGrpSpPr>
              <p:grpSpPr bwMode="auto">
                <a:xfrm>
                  <a:off x="5411981" y="515208"/>
                  <a:ext cx="3631176" cy="2218075"/>
                  <a:chOff x="5411958" y="515258"/>
                  <a:chExt cx="4379998" cy="2628094"/>
                </a:xfrm>
              </p:grpSpPr>
              <p:cxnSp>
                <p:nvCxnSpPr>
                  <p:cNvPr id="332" name="Straight Connector 331"/>
                  <p:cNvCxnSpPr/>
                  <p:nvPr/>
                </p:nvCxnSpPr>
                <p:spPr>
                  <a:xfrm flipV="1">
                    <a:off x="6678139" y="854692"/>
                    <a:ext cx="2185956" cy="349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p:cNvCxnSpPr/>
                  <p:nvPr/>
                </p:nvCxnSpPr>
                <p:spPr>
                  <a:xfrm flipH="1">
                    <a:off x="6857317" y="826698"/>
                    <a:ext cx="2006778" cy="90982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p:nvPr/>
                </p:nvCxnSpPr>
                <p:spPr>
                  <a:xfrm flipH="1">
                    <a:off x="8700844" y="1659534"/>
                    <a:ext cx="995426" cy="13752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p:cNvCxnSpPr/>
                  <p:nvPr/>
                </p:nvCxnSpPr>
                <p:spPr>
                  <a:xfrm>
                    <a:off x="6769720" y="1785509"/>
                    <a:ext cx="1931124" cy="12492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p:nvPr/>
                </p:nvCxnSpPr>
                <p:spPr>
                  <a:xfrm flipH="1" flipV="1">
                    <a:off x="8179242" y="1491567"/>
                    <a:ext cx="1341832" cy="19246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p:nvPr/>
                </p:nvCxnSpPr>
                <p:spPr>
                  <a:xfrm>
                    <a:off x="5491592" y="616739"/>
                    <a:ext cx="1222384" cy="26244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38" name="Oval 337"/>
                  <p:cNvSpPr/>
                  <p:nvPr/>
                </p:nvSpPr>
                <p:spPr>
                  <a:xfrm>
                    <a:off x="5411958" y="515258"/>
                    <a:ext cx="270881" cy="23806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339" name="Oval 338"/>
                  <p:cNvSpPr/>
                  <p:nvPr/>
                </p:nvSpPr>
                <p:spPr>
                  <a:xfrm>
                    <a:off x="6682122" y="1705024"/>
                    <a:ext cx="270881" cy="238063"/>
                  </a:xfrm>
                  <a:prstGeom prst="ellipse">
                    <a:avLst/>
                  </a:prstGeom>
                  <a:solidFill>
                    <a:srgbClr val="00B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340" name="Oval 339"/>
                  <p:cNvSpPr/>
                  <p:nvPr/>
                </p:nvSpPr>
                <p:spPr>
                  <a:xfrm>
                    <a:off x="7980157" y="1390086"/>
                    <a:ext cx="270881" cy="238063"/>
                  </a:xfrm>
                  <a:prstGeom prst="ellipse">
                    <a:avLst/>
                  </a:prstGeom>
                  <a:solidFill>
                    <a:srgbClr val="00B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341" name="Oval 340"/>
                  <p:cNvSpPr/>
                  <p:nvPr/>
                </p:nvSpPr>
                <p:spPr>
                  <a:xfrm>
                    <a:off x="8585376" y="2905289"/>
                    <a:ext cx="270881" cy="23806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342" name="Oval 341"/>
                  <p:cNvSpPr/>
                  <p:nvPr/>
                </p:nvSpPr>
                <p:spPr>
                  <a:xfrm>
                    <a:off x="9521075" y="1582549"/>
                    <a:ext cx="270881" cy="238063"/>
                  </a:xfrm>
                  <a:prstGeom prst="ellipse">
                    <a:avLst/>
                  </a:prstGeom>
                  <a:solidFill>
                    <a:srgbClr val="00B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343" name="Oval 342"/>
                  <p:cNvSpPr/>
                  <p:nvPr/>
                </p:nvSpPr>
                <p:spPr>
                  <a:xfrm>
                    <a:off x="6558688" y="770709"/>
                    <a:ext cx="270881" cy="23806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344" name="Oval 343"/>
                  <p:cNvSpPr/>
                  <p:nvPr/>
                </p:nvSpPr>
                <p:spPr>
                  <a:xfrm>
                    <a:off x="8760571" y="760210"/>
                    <a:ext cx="270881" cy="238063"/>
                  </a:xfrm>
                  <a:prstGeom prst="ellipse">
                    <a:avLst/>
                  </a:prstGeom>
                  <a:solidFill>
                    <a:srgbClr val="00B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grpSp>
            <p:sp>
              <p:nvSpPr>
                <p:cNvPr id="330" name="Oval 329"/>
                <p:cNvSpPr/>
                <p:nvPr/>
              </p:nvSpPr>
              <p:spPr>
                <a:xfrm>
                  <a:off x="7891014" y="1584328"/>
                  <a:ext cx="224570" cy="20092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cxnSp>
              <p:nvCxnSpPr>
                <p:cNvPr id="331" name="Straight Connector 330"/>
                <p:cNvCxnSpPr/>
                <p:nvPr/>
              </p:nvCxnSpPr>
              <p:spPr>
                <a:xfrm>
                  <a:off x="7663246" y="1415987"/>
                  <a:ext cx="254176" cy="1919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1576" name="TextBox 123"/>
            <p:cNvSpPr txBox="1">
              <a:spLocks noChangeArrowheads="1"/>
            </p:cNvSpPr>
            <p:nvPr/>
          </p:nvSpPr>
          <p:spPr bwMode="auto">
            <a:xfrm>
              <a:off x="7188756" y="2682333"/>
              <a:ext cx="295161" cy="457526"/>
            </a:xfrm>
            <a:prstGeom prst="rect">
              <a:avLst/>
            </a:prstGeom>
            <a:noFill/>
            <a:ln w="9525">
              <a:noFill/>
              <a:miter lim="800000"/>
              <a:headEnd/>
              <a:tailEnd/>
            </a:ln>
          </p:spPr>
          <p:txBody>
            <a:bodyPr/>
            <a:lstStyle/>
            <a:p>
              <a:pPr algn="ctr"/>
              <a:r>
                <a:rPr lang="en-US" sz="2800" b="1" dirty="0">
                  <a:solidFill>
                    <a:srgbClr val="948A54"/>
                  </a:solidFill>
                  <a:latin typeface="Calibri" pitchFamily="34" charset="0"/>
                  <a:ea typeface="Times New Roman" pitchFamily="18" charset="0"/>
                  <a:cs typeface="Vrinda" pitchFamily="34" charset="0"/>
                </a:rPr>
                <a:t>3</a:t>
              </a:r>
              <a:endParaRPr lang="en-US" sz="1400" dirty="0">
                <a:latin typeface="Times New Roman" pitchFamily="18" charset="0"/>
                <a:ea typeface="Times New Roman" pitchFamily="18" charset="0"/>
                <a:cs typeface="Vrinda" pitchFamily="34" charset="0"/>
              </a:endParaRPr>
            </a:p>
          </p:txBody>
        </p:sp>
      </p:grpSp>
      <p:grpSp>
        <p:nvGrpSpPr>
          <p:cNvPr id="21513" name="Group 2"/>
          <p:cNvGrpSpPr>
            <a:grpSpLocks/>
          </p:cNvGrpSpPr>
          <p:nvPr/>
        </p:nvGrpSpPr>
        <p:grpSpPr bwMode="auto">
          <a:xfrm>
            <a:off x="1781979" y="4703363"/>
            <a:ext cx="2132439" cy="1711978"/>
            <a:chOff x="3466815" y="4808922"/>
            <a:chExt cx="1923978" cy="1617982"/>
          </a:xfrm>
        </p:grpSpPr>
        <p:grpSp>
          <p:nvGrpSpPr>
            <p:cNvPr id="21555" name="Group 251"/>
            <p:cNvGrpSpPr>
              <a:grpSpLocks/>
            </p:cNvGrpSpPr>
            <p:nvPr/>
          </p:nvGrpSpPr>
          <p:grpSpPr bwMode="auto">
            <a:xfrm>
              <a:off x="3644195" y="5153411"/>
              <a:ext cx="1746598" cy="1273493"/>
              <a:chOff x="442894" y="2321103"/>
              <a:chExt cx="3631171" cy="2368694"/>
            </a:xfrm>
          </p:grpSpPr>
          <p:sp>
            <p:nvSpPr>
              <p:cNvPr id="21557" name="TextBox 119"/>
              <p:cNvSpPr txBox="1">
                <a:spLocks noChangeArrowheads="1"/>
              </p:cNvSpPr>
              <p:nvPr/>
            </p:nvSpPr>
            <p:spPr bwMode="auto">
              <a:xfrm>
                <a:off x="1270859" y="2321103"/>
                <a:ext cx="1961935" cy="723424"/>
              </a:xfrm>
              <a:prstGeom prst="rect">
                <a:avLst/>
              </a:prstGeom>
              <a:noFill/>
              <a:ln w="9525">
                <a:noFill/>
                <a:miter lim="800000"/>
                <a:headEnd/>
                <a:tailEnd/>
              </a:ln>
            </p:spPr>
            <p:txBody>
              <a:bodyPr/>
              <a:lstStyle/>
              <a:p>
                <a:pPr algn="ctr">
                  <a:lnSpc>
                    <a:spcPts val="2525"/>
                  </a:lnSpc>
                </a:pPr>
                <a:r>
                  <a:rPr lang="en-US" sz="2400" b="1" dirty="0">
                    <a:solidFill>
                      <a:srgbClr val="FF0000"/>
                    </a:solidFill>
                    <a:latin typeface="Calibri" pitchFamily="34" charset="0"/>
                    <a:ea typeface="Times New Roman" pitchFamily="18" charset="0"/>
                    <a:cs typeface="Vrinda" pitchFamily="34" charset="0"/>
                  </a:rPr>
                  <a:t>BEST</a:t>
                </a:r>
                <a:endParaRPr lang="en-US" sz="1400" dirty="0">
                  <a:latin typeface="Times New Roman" pitchFamily="18" charset="0"/>
                  <a:ea typeface="Times New Roman" pitchFamily="18" charset="0"/>
                  <a:cs typeface="Vrinda" pitchFamily="34" charset="0"/>
                </a:endParaRPr>
              </a:p>
            </p:txBody>
          </p:sp>
          <p:grpSp>
            <p:nvGrpSpPr>
              <p:cNvPr id="21558" name="Group 291"/>
              <p:cNvGrpSpPr>
                <a:grpSpLocks/>
              </p:cNvGrpSpPr>
              <p:nvPr/>
            </p:nvGrpSpPr>
            <p:grpSpPr bwMode="auto">
              <a:xfrm>
                <a:off x="442894" y="2471724"/>
                <a:ext cx="3631171" cy="2218073"/>
                <a:chOff x="442894" y="2471724"/>
                <a:chExt cx="3631171" cy="2218073"/>
              </a:xfrm>
            </p:grpSpPr>
            <p:grpSp>
              <p:nvGrpSpPr>
                <p:cNvPr id="21559" name="Group 292"/>
                <p:cNvGrpSpPr>
                  <a:grpSpLocks/>
                </p:cNvGrpSpPr>
                <p:nvPr/>
              </p:nvGrpSpPr>
              <p:grpSpPr bwMode="auto">
                <a:xfrm>
                  <a:off x="442894" y="2471724"/>
                  <a:ext cx="3631171" cy="2218073"/>
                  <a:chOff x="442728" y="2471823"/>
                  <a:chExt cx="4379974" cy="2628123"/>
                </a:xfrm>
              </p:grpSpPr>
              <p:cxnSp>
                <p:nvCxnSpPr>
                  <p:cNvPr id="296" name="Straight Connector 295"/>
                  <p:cNvCxnSpPr/>
                  <p:nvPr/>
                </p:nvCxnSpPr>
                <p:spPr>
                  <a:xfrm>
                    <a:off x="1708903" y="2846252"/>
                    <a:ext cx="107507" cy="81535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p:nvCxnSpPr>
                <p:spPr>
                  <a:xfrm>
                    <a:off x="3894847" y="2783264"/>
                    <a:ext cx="832170" cy="8608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flipH="1">
                    <a:off x="3731597" y="3616110"/>
                    <a:ext cx="995420" cy="137524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a:off x="1800482" y="3742087"/>
                    <a:ext cx="1931114" cy="12492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flipH="1">
                    <a:off x="3158235" y="2888245"/>
                    <a:ext cx="664942" cy="52840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p:nvCxnSpPr>
                <p:spPr>
                  <a:xfrm>
                    <a:off x="522361" y="2573303"/>
                    <a:ext cx="1222377" cy="2624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2" name="Oval 301"/>
                  <p:cNvSpPr/>
                  <p:nvPr/>
                </p:nvSpPr>
                <p:spPr>
                  <a:xfrm>
                    <a:off x="442728" y="2471823"/>
                    <a:ext cx="270880" cy="238066"/>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303" name="Oval 302"/>
                  <p:cNvSpPr/>
                  <p:nvPr/>
                </p:nvSpPr>
                <p:spPr>
                  <a:xfrm>
                    <a:off x="1712886" y="3661602"/>
                    <a:ext cx="270880" cy="238066"/>
                  </a:xfrm>
                  <a:prstGeom prst="ellipse">
                    <a:avLst/>
                  </a:prstGeom>
                  <a:solidFill>
                    <a:srgbClr val="00B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304" name="Oval 303"/>
                  <p:cNvSpPr/>
                  <p:nvPr/>
                </p:nvSpPr>
                <p:spPr>
                  <a:xfrm>
                    <a:off x="3010915" y="3346660"/>
                    <a:ext cx="270880" cy="238066"/>
                  </a:xfrm>
                  <a:prstGeom prst="ellipse">
                    <a:avLst/>
                  </a:prstGeom>
                  <a:solidFill>
                    <a:srgbClr val="00B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305" name="Oval 304"/>
                  <p:cNvSpPr/>
                  <p:nvPr/>
                </p:nvSpPr>
                <p:spPr>
                  <a:xfrm>
                    <a:off x="3616128" y="4861880"/>
                    <a:ext cx="270880" cy="238066"/>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306" name="Oval 305"/>
                  <p:cNvSpPr/>
                  <p:nvPr/>
                </p:nvSpPr>
                <p:spPr>
                  <a:xfrm>
                    <a:off x="4551822" y="3539126"/>
                    <a:ext cx="270880" cy="238066"/>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307" name="Oval 306"/>
                  <p:cNvSpPr/>
                  <p:nvPr/>
                </p:nvSpPr>
                <p:spPr>
                  <a:xfrm>
                    <a:off x="1589453" y="2727274"/>
                    <a:ext cx="270880" cy="238066"/>
                  </a:xfrm>
                  <a:prstGeom prst="ellipse">
                    <a:avLst/>
                  </a:prstGeom>
                  <a:solidFill>
                    <a:srgbClr val="00B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308" name="Oval 307"/>
                  <p:cNvSpPr/>
                  <p:nvPr/>
                </p:nvSpPr>
                <p:spPr>
                  <a:xfrm>
                    <a:off x="3791322" y="2716777"/>
                    <a:ext cx="270880" cy="238066"/>
                  </a:xfrm>
                  <a:prstGeom prst="ellipse">
                    <a:avLst/>
                  </a:prstGeom>
                  <a:solidFill>
                    <a:srgbClr val="00B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grpSp>
            <p:sp>
              <p:nvSpPr>
                <p:cNvPr id="294" name="Oval 293"/>
                <p:cNvSpPr/>
                <p:nvPr/>
              </p:nvSpPr>
              <p:spPr>
                <a:xfrm>
                  <a:off x="2951631" y="3490637"/>
                  <a:ext cx="224570" cy="20092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cxnSp>
              <p:nvCxnSpPr>
                <p:cNvPr id="295" name="Straight Connector 294"/>
                <p:cNvCxnSpPr/>
                <p:nvPr/>
              </p:nvCxnSpPr>
              <p:spPr>
                <a:xfrm>
                  <a:off x="2720564" y="3322295"/>
                  <a:ext cx="254176" cy="1949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1556" name="TextBox 123"/>
            <p:cNvSpPr txBox="1">
              <a:spLocks noChangeArrowheads="1"/>
            </p:cNvSpPr>
            <p:nvPr/>
          </p:nvSpPr>
          <p:spPr bwMode="auto">
            <a:xfrm>
              <a:off x="3466815" y="4808922"/>
              <a:ext cx="295161" cy="457526"/>
            </a:xfrm>
            <a:prstGeom prst="rect">
              <a:avLst/>
            </a:prstGeom>
            <a:noFill/>
            <a:ln w="9525">
              <a:noFill/>
              <a:miter lim="800000"/>
              <a:headEnd/>
              <a:tailEnd/>
            </a:ln>
          </p:spPr>
          <p:txBody>
            <a:bodyPr/>
            <a:lstStyle/>
            <a:p>
              <a:pPr algn="ctr"/>
              <a:r>
                <a:rPr lang="en-US" sz="2800" b="1" dirty="0">
                  <a:solidFill>
                    <a:srgbClr val="948A54"/>
                  </a:solidFill>
                  <a:latin typeface="Calibri" pitchFamily="34" charset="0"/>
                  <a:ea typeface="Times New Roman" pitchFamily="18" charset="0"/>
                  <a:cs typeface="Vrinda" pitchFamily="34" charset="0"/>
                </a:rPr>
                <a:t>4</a:t>
              </a:r>
              <a:endParaRPr lang="en-US" sz="1400" dirty="0">
                <a:latin typeface="Times New Roman" pitchFamily="18" charset="0"/>
                <a:ea typeface="Times New Roman" pitchFamily="18" charset="0"/>
                <a:cs typeface="Vrinda" pitchFamily="34" charset="0"/>
              </a:endParaRPr>
            </a:p>
          </p:txBody>
        </p:sp>
      </p:grpSp>
      <p:grpSp>
        <p:nvGrpSpPr>
          <p:cNvPr id="21514" name="Group 3"/>
          <p:cNvGrpSpPr>
            <a:grpSpLocks/>
          </p:cNvGrpSpPr>
          <p:nvPr/>
        </p:nvGrpSpPr>
        <p:grpSpPr bwMode="auto">
          <a:xfrm>
            <a:off x="7992304" y="4632476"/>
            <a:ext cx="2291081" cy="1835124"/>
            <a:chOff x="7164153" y="4472835"/>
            <a:chExt cx="2067111" cy="1734366"/>
          </a:xfrm>
        </p:grpSpPr>
        <p:grpSp>
          <p:nvGrpSpPr>
            <p:cNvPr id="21535" name="Group 250"/>
            <p:cNvGrpSpPr>
              <a:grpSpLocks/>
            </p:cNvGrpSpPr>
            <p:nvPr/>
          </p:nvGrpSpPr>
          <p:grpSpPr bwMode="auto">
            <a:xfrm>
              <a:off x="7423841" y="4782912"/>
              <a:ext cx="1807423" cy="1424289"/>
              <a:chOff x="5438464" y="2218558"/>
              <a:chExt cx="3757630" cy="2649166"/>
            </a:xfrm>
          </p:grpSpPr>
          <p:sp>
            <p:nvSpPr>
              <p:cNvPr id="21537" name="TextBox 127"/>
              <p:cNvSpPr txBox="1">
                <a:spLocks noChangeArrowheads="1"/>
              </p:cNvSpPr>
              <p:nvPr/>
            </p:nvSpPr>
            <p:spPr bwMode="auto">
              <a:xfrm>
                <a:off x="6227553" y="4214113"/>
                <a:ext cx="2968541" cy="653611"/>
              </a:xfrm>
              <a:prstGeom prst="rect">
                <a:avLst/>
              </a:prstGeom>
              <a:noFill/>
              <a:ln w="9525">
                <a:noFill/>
                <a:miter lim="800000"/>
                <a:headEnd/>
                <a:tailEnd/>
              </a:ln>
            </p:spPr>
            <p:txBody>
              <a:bodyPr/>
              <a:lstStyle/>
              <a:p>
                <a:pPr algn="ctr">
                  <a:lnSpc>
                    <a:spcPts val="2563"/>
                  </a:lnSpc>
                </a:pPr>
                <a:r>
                  <a:rPr lang="en-US" sz="2400" b="1">
                    <a:solidFill>
                      <a:srgbClr val="3333FF"/>
                    </a:solidFill>
                    <a:latin typeface="Calibri" pitchFamily="34" charset="0"/>
                    <a:ea typeface="Times New Roman" pitchFamily="18" charset="0"/>
                    <a:cs typeface="Vrinda" pitchFamily="34" charset="0"/>
                  </a:rPr>
                  <a:t>Link swap</a:t>
                </a:r>
                <a:endParaRPr lang="en-US" sz="1400">
                  <a:latin typeface="Times New Roman" pitchFamily="18" charset="0"/>
                  <a:ea typeface="Times New Roman" pitchFamily="18" charset="0"/>
                  <a:cs typeface="Vrinda" pitchFamily="34" charset="0"/>
                </a:endParaRPr>
              </a:p>
            </p:txBody>
          </p:sp>
          <p:grpSp>
            <p:nvGrpSpPr>
              <p:cNvPr id="21538" name="Group 309"/>
              <p:cNvGrpSpPr>
                <a:grpSpLocks/>
              </p:cNvGrpSpPr>
              <p:nvPr/>
            </p:nvGrpSpPr>
            <p:grpSpPr bwMode="auto">
              <a:xfrm>
                <a:off x="5438464" y="2218558"/>
                <a:ext cx="3631176" cy="2218069"/>
                <a:chOff x="5438464" y="2218558"/>
                <a:chExt cx="3631176" cy="2218069"/>
              </a:xfrm>
            </p:grpSpPr>
            <p:grpSp>
              <p:nvGrpSpPr>
                <p:cNvPr id="21539" name="Group 310"/>
                <p:cNvGrpSpPr>
                  <a:grpSpLocks/>
                </p:cNvGrpSpPr>
                <p:nvPr/>
              </p:nvGrpSpPr>
              <p:grpSpPr bwMode="auto">
                <a:xfrm>
                  <a:off x="5438464" y="2218558"/>
                  <a:ext cx="3631176" cy="2218069"/>
                  <a:chOff x="5438233" y="2218778"/>
                  <a:chExt cx="4379998" cy="2628088"/>
                </a:xfrm>
              </p:grpSpPr>
              <p:cxnSp>
                <p:nvCxnSpPr>
                  <p:cNvPr id="314" name="Straight Connector 313"/>
                  <p:cNvCxnSpPr/>
                  <p:nvPr/>
                </p:nvCxnSpPr>
                <p:spPr>
                  <a:xfrm flipV="1">
                    <a:off x="6704414" y="2558211"/>
                    <a:ext cx="2185953" cy="349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p:cNvCxnSpPr/>
                  <p:nvPr/>
                </p:nvCxnSpPr>
                <p:spPr>
                  <a:xfrm>
                    <a:off x="8890368" y="2530217"/>
                    <a:ext cx="832177" cy="8608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p:cNvCxnSpPr/>
                  <p:nvPr/>
                </p:nvCxnSpPr>
                <p:spPr>
                  <a:xfrm flipH="1">
                    <a:off x="8727119" y="3363051"/>
                    <a:ext cx="995426" cy="13752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p:cNvCxnSpPr/>
                  <p:nvPr/>
                </p:nvCxnSpPr>
                <p:spPr>
                  <a:xfrm>
                    <a:off x="6795992" y="3489026"/>
                    <a:ext cx="1931127" cy="12492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p:cNvCxnSpPr/>
                  <p:nvPr/>
                </p:nvCxnSpPr>
                <p:spPr>
                  <a:xfrm>
                    <a:off x="5609445" y="2390245"/>
                    <a:ext cx="2396985" cy="80484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p:cNvCxnSpPr/>
                  <p:nvPr/>
                </p:nvCxnSpPr>
                <p:spPr>
                  <a:xfrm>
                    <a:off x="5517867" y="2320259"/>
                    <a:ext cx="1222381" cy="26244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20" name="Oval 319"/>
                  <p:cNvSpPr/>
                  <p:nvPr/>
                </p:nvSpPr>
                <p:spPr>
                  <a:xfrm>
                    <a:off x="5438233" y="2218778"/>
                    <a:ext cx="270881" cy="238063"/>
                  </a:xfrm>
                  <a:prstGeom prst="ellipse">
                    <a:avLst/>
                  </a:prstGeom>
                  <a:solidFill>
                    <a:srgbClr val="00B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321" name="Oval 320"/>
                  <p:cNvSpPr/>
                  <p:nvPr/>
                </p:nvSpPr>
                <p:spPr>
                  <a:xfrm>
                    <a:off x="6708395" y="3408541"/>
                    <a:ext cx="270881" cy="238063"/>
                  </a:xfrm>
                  <a:prstGeom prst="ellipse">
                    <a:avLst/>
                  </a:prstGeom>
                  <a:solidFill>
                    <a:srgbClr val="00B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322" name="Oval 321"/>
                  <p:cNvSpPr/>
                  <p:nvPr/>
                </p:nvSpPr>
                <p:spPr>
                  <a:xfrm>
                    <a:off x="8006430" y="3093604"/>
                    <a:ext cx="270881" cy="238063"/>
                  </a:xfrm>
                  <a:prstGeom prst="ellipse">
                    <a:avLst/>
                  </a:prstGeom>
                  <a:solidFill>
                    <a:srgbClr val="00B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323" name="Oval 322"/>
                  <p:cNvSpPr/>
                  <p:nvPr/>
                </p:nvSpPr>
                <p:spPr>
                  <a:xfrm>
                    <a:off x="8611649" y="4608803"/>
                    <a:ext cx="270881" cy="23806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324" name="Oval 323"/>
                  <p:cNvSpPr/>
                  <p:nvPr/>
                </p:nvSpPr>
                <p:spPr>
                  <a:xfrm>
                    <a:off x="9547350" y="3286067"/>
                    <a:ext cx="270881" cy="23806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325" name="Oval 324"/>
                  <p:cNvSpPr/>
                  <p:nvPr/>
                </p:nvSpPr>
                <p:spPr>
                  <a:xfrm>
                    <a:off x="6584963" y="2474228"/>
                    <a:ext cx="270881" cy="23806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326" name="Oval 325"/>
                  <p:cNvSpPr/>
                  <p:nvPr/>
                </p:nvSpPr>
                <p:spPr>
                  <a:xfrm>
                    <a:off x="8786843" y="2463729"/>
                    <a:ext cx="270881" cy="23806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grpSp>
            <p:sp>
              <p:nvSpPr>
                <p:cNvPr id="312" name="Oval 311"/>
                <p:cNvSpPr/>
                <p:nvPr/>
              </p:nvSpPr>
              <p:spPr>
                <a:xfrm>
                  <a:off x="7930699" y="3275862"/>
                  <a:ext cx="224570" cy="20092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cxnSp>
              <p:nvCxnSpPr>
                <p:cNvPr id="313" name="Straight Connector 312"/>
                <p:cNvCxnSpPr>
                  <a:stCxn id="322" idx="5"/>
                  <a:endCxn id="312" idx="1"/>
                </p:cNvCxnSpPr>
                <p:nvPr/>
              </p:nvCxnSpPr>
              <p:spPr>
                <a:xfrm>
                  <a:off x="7759274" y="3128397"/>
                  <a:ext cx="204312" cy="1768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1536" name="TextBox 123"/>
            <p:cNvSpPr txBox="1">
              <a:spLocks noChangeArrowheads="1"/>
            </p:cNvSpPr>
            <p:nvPr/>
          </p:nvSpPr>
          <p:spPr bwMode="auto">
            <a:xfrm>
              <a:off x="7164153" y="4472835"/>
              <a:ext cx="295161" cy="457526"/>
            </a:xfrm>
            <a:prstGeom prst="rect">
              <a:avLst/>
            </a:prstGeom>
            <a:noFill/>
            <a:ln w="9525">
              <a:noFill/>
              <a:miter lim="800000"/>
              <a:headEnd/>
              <a:tailEnd/>
            </a:ln>
          </p:spPr>
          <p:txBody>
            <a:bodyPr/>
            <a:lstStyle/>
            <a:p>
              <a:pPr algn="ctr"/>
              <a:r>
                <a:rPr lang="en-US" sz="2800" b="1" dirty="0">
                  <a:solidFill>
                    <a:srgbClr val="948A54"/>
                  </a:solidFill>
                  <a:latin typeface="Calibri" pitchFamily="34" charset="0"/>
                  <a:ea typeface="Times New Roman" pitchFamily="18" charset="0"/>
                  <a:cs typeface="Vrinda" pitchFamily="34" charset="0"/>
                </a:rPr>
                <a:t>6</a:t>
              </a:r>
              <a:endParaRPr lang="en-US" sz="1400" dirty="0">
                <a:latin typeface="Times New Roman" pitchFamily="18" charset="0"/>
                <a:ea typeface="Times New Roman" pitchFamily="18" charset="0"/>
                <a:cs typeface="Vrinda" pitchFamily="34" charset="0"/>
              </a:endParaRPr>
            </a:p>
          </p:txBody>
        </p:sp>
      </p:grpSp>
      <p:grpSp>
        <p:nvGrpSpPr>
          <p:cNvPr id="3" name="Group 2"/>
          <p:cNvGrpSpPr/>
          <p:nvPr/>
        </p:nvGrpSpPr>
        <p:grpSpPr>
          <a:xfrm>
            <a:off x="1834013" y="2258771"/>
            <a:ext cx="2115341" cy="2373705"/>
            <a:chOff x="1526411" y="2423599"/>
            <a:chExt cx="2115341" cy="2373705"/>
          </a:xfrm>
        </p:grpSpPr>
        <p:cxnSp>
          <p:nvCxnSpPr>
            <p:cNvPr id="255" name="Straight Connector 254"/>
            <p:cNvCxnSpPr>
              <a:stCxn id="269" idx="7"/>
              <a:endCxn id="270" idx="3"/>
            </p:cNvCxnSpPr>
            <p:nvPr/>
          </p:nvCxnSpPr>
          <p:spPr bwMode="auto">
            <a:xfrm flipV="1">
              <a:off x="3210666" y="3472775"/>
              <a:ext cx="328897" cy="554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515" name="Group 19"/>
            <p:cNvGrpSpPr>
              <a:grpSpLocks/>
            </p:cNvGrpSpPr>
            <p:nvPr/>
          </p:nvGrpSpPr>
          <p:grpSpPr bwMode="auto">
            <a:xfrm>
              <a:off x="1526411" y="2423599"/>
              <a:ext cx="2115341" cy="2373705"/>
              <a:chOff x="3468740" y="2629935"/>
              <a:chExt cx="1908551" cy="2243376"/>
            </a:xfrm>
          </p:grpSpPr>
          <p:grpSp>
            <p:nvGrpSpPr>
              <p:cNvPr id="21516" name="Group 253"/>
              <p:cNvGrpSpPr>
                <a:grpSpLocks/>
              </p:cNvGrpSpPr>
              <p:nvPr/>
            </p:nvGrpSpPr>
            <p:grpSpPr bwMode="auto">
              <a:xfrm>
                <a:off x="3468740" y="3045013"/>
                <a:ext cx="1908551" cy="1828298"/>
                <a:chOff x="244436" y="415403"/>
                <a:chExt cx="3967873" cy="3400630"/>
              </a:xfrm>
            </p:grpSpPr>
            <p:sp>
              <p:nvSpPr>
                <p:cNvPr id="21518" name="TextBox 125"/>
                <p:cNvSpPr txBox="1">
                  <a:spLocks noChangeArrowheads="1"/>
                </p:cNvSpPr>
                <p:nvPr/>
              </p:nvSpPr>
              <p:spPr bwMode="auto">
                <a:xfrm>
                  <a:off x="244436" y="2521359"/>
                  <a:ext cx="3935409" cy="1294674"/>
                </a:xfrm>
                <a:prstGeom prst="rect">
                  <a:avLst/>
                </a:prstGeom>
                <a:noFill/>
                <a:ln w="9525">
                  <a:noFill/>
                  <a:miter lim="800000"/>
                  <a:headEnd/>
                  <a:tailEnd/>
                </a:ln>
              </p:spPr>
              <p:txBody>
                <a:bodyPr/>
                <a:lstStyle/>
                <a:p>
                  <a:pPr algn="ctr">
                    <a:lnSpc>
                      <a:spcPts val="2000"/>
                    </a:lnSpc>
                  </a:pPr>
                  <a:r>
                    <a:rPr lang="en-US" sz="2400" b="1" dirty="0">
                      <a:solidFill>
                        <a:srgbClr val="3333FF"/>
                      </a:solidFill>
                      <a:latin typeface="Calibri" pitchFamily="34" charset="0"/>
                      <a:ea typeface="Times New Roman" pitchFamily="18" charset="0"/>
                      <a:cs typeface="Vrinda" pitchFamily="34" charset="0"/>
                    </a:rPr>
                    <a:t>Link swap, Node swap, </a:t>
                  </a:r>
                </a:p>
                <a:p>
                  <a:pPr algn="ctr">
                    <a:lnSpc>
                      <a:spcPts val="2000"/>
                    </a:lnSpc>
                  </a:pPr>
                  <a:r>
                    <a:rPr lang="en-US" sz="2400" b="1" dirty="0">
                      <a:solidFill>
                        <a:srgbClr val="3333FF"/>
                      </a:solidFill>
                      <a:latin typeface="Calibri" pitchFamily="34" charset="0"/>
                      <a:ea typeface="Times New Roman" pitchFamily="18" charset="0"/>
                      <a:cs typeface="Vrinda" pitchFamily="34" charset="0"/>
                    </a:rPr>
                    <a:t>3 - permute</a:t>
                  </a:r>
                  <a:endParaRPr lang="en-US" sz="1400" dirty="0">
                    <a:latin typeface="Times New Roman" pitchFamily="18" charset="0"/>
                    <a:ea typeface="Times New Roman" pitchFamily="18" charset="0"/>
                    <a:cs typeface="Vrinda" pitchFamily="34" charset="0"/>
                  </a:endParaRPr>
                </a:p>
              </p:txBody>
            </p:sp>
            <p:grpSp>
              <p:nvGrpSpPr>
                <p:cNvPr id="21519" name="Group 256"/>
                <p:cNvGrpSpPr>
                  <a:grpSpLocks/>
                </p:cNvGrpSpPr>
                <p:nvPr/>
              </p:nvGrpSpPr>
              <p:grpSpPr bwMode="auto">
                <a:xfrm>
                  <a:off x="581135" y="415403"/>
                  <a:ext cx="3631174" cy="2218072"/>
                  <a:chOff x="581135" y="415403"/>
                  <a:chExt cx="3631174" cy="2218072"/>
                </a:xfrm>
              </p:grpSpPr>
              <p:grpSp>
                <p:nvGrpSpPr>
                  <p:cNvPr id="21520" name="Group 257"/>
                  <p:cNvGrpSpPr>
                    <a:grpSpLocks/>
                  </p:cNvGrpSpPr>
                  <p:nvPr/>
                </p:nvGrpSpPr>
                <p:grpSpPr bwMode="auto">
                  <a:xfrm>
                    <a:off x="581135" y="415403"/>
                    <a:ext cx="3631174" cy="2218072"/>
                    <a:chOff x="580945" y="415507"/>
                    <a:chExt cx="4379996" cy="2628094"/>
                  </a:xfrm>
                </p:grpSpPr>
                <p:cxnSp>
                  <p:nvCxnSpPr>
                    <p:cNvPr id="261" name="Straight Connector 260"/>
                    <p:cNvCxnSpPr/>
                    <p:nvPr/>
                  </p:nvCxnSpPr>
                  <p:spPr>
                    <a:xfrm flipV="1">
                      <a:off x="1847126" y="754939"/>
                      <a:ext cx="2185955" cy="349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a:endCxn id="270" idx="1"/>
                    </p:cNvCxnSpPr>
                    <p:nvPr/>
                  </p:nvCxnSpPr>
                  <p:spPr>
                    <a:xfrm>
                      <a:off x="4033081" y="726945"/>
                      <a:ext cx="696648" cy="79071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flipH="1" flipV="1">
                      <a:off x="2054174" y="1706753"/>
                      <a:ext cx="1620553" cy="10497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a:off x="2026304" y="1776739"/>
                      <a:ext cx="1755928" cy="10602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660579" y="516986"/>
                      <a:ext cx="1222383" cy="2624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6" name="Oval 265"/>
                    <p:cNvSpPr/>
                    <p:nvPr/>
                  </p:nvSpPr>
                  <p:spPr>
                    <a:xfrm>
                      <a:off x="580945" y="415507"/>
                      <a:ext cx="270881" cy="238064"/>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267" name="Oval 266"/>
                    <p:cNvSpPr/>
                    <p:nvPr/>
                  </p:nvSpPr>
                  <p:spPr>
                    <a:xfrm>
                      <a:off x="1851109" y="1605274"/>
                      <a:ext cx="270881" cy="238064"/>
                    </a:xfrm>
                    <a:prstGeom prst="ellipse">
                      <a:avLst/>
                    </a:prstGeom>
                    <a:solidFill>
                      <a:srgbClr val="00B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268" name="Oval 267"/>
                    <p:cNvSpPr/>
                    <p:nvPr/>
                  </p:nvSpPr>
                  <p:spPr>
                    <a:xfrm>
                      <a:off x="3149143" y="1290336"/>
                      <a:ext cx="270881" cy="238064"/>
                    </a:xfrm>
                    <a:prstGeom prst="ellipse">
                      <a:avLst/>
                    </a:prstGeom>
                    <a:solidFill>
                      <a:srgbClr val="00B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269" name="Oval 268"/>
                    <p:cNvSpPr/>
                    <p:nvPr/>
                  </p:nvSpPr>
                  <p:spPr>
                    <a:xfrm>
                      <a:off x="3754362" y="2805537"/>
                      <a:ext cx="270881" cy="23806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270" name="Oval 269"/>
                    <p:cNvSpPr/>
                    <p:nvPr/>
                  </p:nvSpPr>
                  <p:spPr>
                    <a:xfrm>
                      <a:off x="4690060" y="1482799"/>
                      <a:ext cx="270881" cy="23806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271" name="Oval 270"/>
                    <p:cNvSpPr/>
                    <p:nvPr/>
                  </p:nvSpPr>
                  <p:spPr>
                    <a:xfrm>
                      <a:off x="1727675" y="670956"/>
                      <a:ext cx="270881" cy="238064"/>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272" name="Oval 271"/>
                    <p:cNvSpPr/>
                    <p:nvPr/>
                  </p:nvSpPr>
                  <p:spPr>
                    <a:xfrm>
                      <a:off x="3929556" y="660459"/>
                      <a:ext cx="270881" cy="238064"/>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grpSp>
              <p:sp>
                <p:nvSpPr>
                  <p:cNvPr id="259" name="Oval 258"/>
                  <p:cNvSpPr/>
                  <p:nvPr/>
                </p:nvSpPr>
                <p:spPr>
                  <a:xfrm>
                    <a:off x="3145992" y="1508149"/>
                    <a:ext cx="224570" cy="200922"/>
                  </a:xfrm>
                  <a:prstGeom prst="ellipse">
                    <a:avLst/>
                  </a:prstGeom>
                  <a:solidFill>
                    <a:srgbClr val="00B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cxnSp>
                <p:nvCxnSpPr>
                  <p:cNvPr id="260" name="Straight Connector 259"/>
                  <p:cNvCxnSpPr/>
                  <p:nvPr/>
                </p:nvCxnSpPr>
                <p:spPr>
                  <a:xfrm>
                    <a:off x="2852205" y="1298460"/>
                    <a:ext cx="316893" cy="23331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1517" name="TextBox 123"/>
              <p:cNvSpPr txBox="1">
                <a:spLocks noChangeArrowheads="1"/>
              </p:cNvSpPr>
              <p:nvPr/>
            </p:nvSpPr>
            <p:spPr bwMode="auto">
              <a:xfrm>
                <a:off x="3468740" y="2629935"/>
                <a:ext cx="295161" cy="457526"/>
              </a:xfrm>
              <a:prstGeom prst="rect">
                <a:avLst/>
              </a:prstGeom>
              <a:noFill/>
              <a:ln w="9525">
                <a:noFill/>
                <a:miter lim="800000"/>
                <a:headEnd/>
                <a:tailEnd/>
              </a:ln>
            </p:spPr>
            <p:txBody>
              <a:bodyPr/>
              <a:lstStyle/>
              <a:p>
                <a:pPr algn="ctr"/>
                <a:r>
                  <a:rPr lang="en-US" sz="2800" b="1" dirty="0">
                    <a:solidFill>
                      <a:srgbClr val="948A54"/>
                    </a:solidFill>
                    <a:latin typeface="Calibri" pitchFamily="34" charset="0"/>
                    <a:ea typeface="Times New Roman" pitchFamily="18" charset="0"/>
                    <a:cs typeface="Vrinda" pitchFamily="34" charset="0"/>
                  </a:rPr>
                  <a:t>1</a:t>
                </a:r>
                <a:endParaRPr lang="en-US" sz="1400" dirty="0">
                  <a:latin typeface="Times New Roman" pitchFamily="18" charset="0"/>
                  <a:ea typeface="Times New Roman" pitchFamily="18" charset="0"/>
                  <a:cs typeface="Vrinda" pitchFamily="34" charset="0"/>
                </a:endParaRPr>
              </a:p>
            </p:txBody>
          </p:sp>
        </p:grpSp>
      </p:grpSp>
      <p:sp>
        <p:nvSpPr>
          <p:cNvPr id="145" name="Right Arrow 144"/>
          <p:cNvSpPr>
            <a:spLocks noChangeArrowheads="1"/>
          </p:cNvSpPr>
          <p:nvPr/>
        </p:nvSpPr>
        <p:spPr bwMode="auto">
          <a:xfrm rot="5400000">
            <a:off x="5718278" y="2272543"/>
            <a:ext cx="457193" cy="239444"/>
          </a:xfrm>
          <a:prstGeom prst="rightArrow">
            <a:avLst>
              <a:gd name="adj1" fmla="val 50000"/>
              <a:gd name="adj2" fmla="val 81652"/>
            </a:avLst>
          </a:prstGeom>
          <a:solidFill>
            <a:schemeClr val="accent1"/>
          </a:solidFill>
          <a:ln w="12700" algn="ctr">
            <a:solidFill>
              <a:srgbClr val="3333FF"/>
            </a:solidFill>
            <a:miter lim="800000"/>
            <a:headEnd/>
            <a:tailEnd/>
          </a:ln>
        </p:spPr>
        <p:txBody>
          <a:bodyPr rot="10800000" vert="eaVert" anchor="ctr"/>
          <a:lstStyle/>
          <a:p>
            <a:pPr fontAlgn="auto">
              <a:spcBef>
                <a:spcPts val="0"/>
              </a:spcBef>
              <a:spcAft>
                <a:spcPts val="0"/>
              </a:spcAft>
              <a:defRPr/>
            </a:pPr>
            <a:endParaRPr lang="en-US" sz="2000">
              <a:solidFill>
                <a:schemeClr val="lt1"/>
              </a:solidFill>
              <a:latin typeface="+mn-lt"/>
              <a:cs typeface="+mn-cs"/>
            </a:endParaRPr>
          </a:p>
        </p:txBody>
      </p:sp>
      <p:sp>
        <p:nvSpPr>
          <p:cNvPr id="7" name="Slide Number Placeholder 6"/>
          <p:cNvSpPr>
            <a:spLocks noGrp="1"/>
          </p:cNvSpPr>
          <p:nvPr>
            <p:ph type="sldNum" sz="quarter" idx="12"/>
          </p:nvPr>
        </p:nvSpPr>
        <p:spPr/>
        <p:txBody>
          <a:bodyPr/>
          <a:lstStyle/>
          <a:p>
            <a:fld id="{3545BDA7-B02E-4201-861D-1A22D6838F48}" type="slidenum">
              <a:rPr lang="en-US" smtClean="0"/>
              <a:t>13</a:t>
            </a:fld>
            <a:endParaRPr lang="en-US"/>
          </a:p>
        </p:txBody>
      </p:sp>
    </p:spTree>
    <p:extLst>
      <p:ext uri="{BB962C8B-B14F-4D97-AF65-F5344CB8AC3E}">
        <p14:creationId xmlns:p14="http://schemas.microsoft.com/office/powerpoint/2010/main" val="52541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5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5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5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50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5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0" y="-12699"/>
            <a:ext cx="12192000" cy="697582"/>
          </a:xfrm>
        </p:spPr>
        <p:txBody>
          <a:bodyPr>
            <a:normAutofit/>
          </a:bodyPr>
          <a:lstStyle/>
          <a:p>
            <a:pPr algn="ctr"/>
            <a:r>
              <a:rPr lang="en-US" sz="4000" b="1" dirty="0">
                <a:latin typeface="+mn-lt"/>
                <a:ea typeface="Tahoma" panose="020B0604030504040204" pitchFamily="34" charset="0"/>
                <a:cs typeface="Tahoma" panose="020B0604030504040204" pitchFamily="34" charset="0"/>
              </a:rPr>
              <a:t>Is 3-permute needed?</a:t>
            </a:r>
            <a:endParaRPr lang="en-US" sz="4000" dirty="0">
              <a:latin typeface="+mn-lt"/>
              <a:ea typeface="Tahoma" panose="020B0604030504040204" pitchFamily="34" charset="0"/>
              <a:cs typeface="Tahoma" panose="020B0604030504040204" pitchFamily="34" charset="0"/>
            </a:endParaRPr>
          </a:p>
        </p:txBody>
      </p:sp>
      <p:grpSp>
        <p:nvGrpSpPr>
          <p:cNvPr id="22532" name="Group 7"/>
          <p:cNvGrpSpPr>
            <a:grpSpLocks/>
          </p:cNvGrpSpPr>
          <p:nvPr/>
        </p:nvGrpSpPr>
        <p:grpSpPr bwMode="auto">
          <a:xfrm>
            <a:off x="2395840" y="2374723"/>
            <a:ext cx="2169771" cy="1994327"/>
            <a:chOff x="291597" y="0"/>
            <a:chExt cx="3361074" cy="3301334"/>
          </a:xfrm>
        </p:grpSpPr>
        <p:grpSp>
          <p:nvGrpSpPr>
            <p:cNvPr id="22598" name="Group 58"/>
            <p:cNvGrpSpPr>
              <a:grpSpLocks/>
            </p:cNvGrpSpPr>
            <p:nvPr/>
          </p:nvGrpSpPr>
          <p:grpSpPr bwMode="auto">
            <a:xfrm>
              <a:off x="291597" y="0"/>
              <a:ext cx="3354870" cy="2667026"/>
              <a:chOff x="291597" y="0"/>
              <a:chExt cx="2619184" cy="2086167"/>
            </a:xfrm>
          </p:grpSpPr>
          <p:sp>
            <p:nvSpPr>
              <p:cNvPr id="22600" name="TextBox 18"/>
              <p:cNvSpPr txBox="1">
                <a:spLocks noChangeArrowheads="1"/>
              </p:cNvSpPr>
              <p:nvPr/>
            </p:nvSpPr>
            <p:spPr bwMode="auto">
              <a:xfrm>
                <a:off x="498920" y="1465361"/>
                <a:ext cx="436367" cy="434149"/>
              </a:xfrm>
              <a:prstGeom prst="rect">
                <a:avLst/>
              </a:prstGeom>
              <a:noFill/>
              <a:ln w="9525">
                <a:noFill/>
                <a:miter lim="800000"/>
                <a:headEnd/>
                <a:tailEnd/>
              </a:ln>
            </p:spPr>
            <p:txBody>
              <a:bodyPr/>
              <a:lstStyle/>
              <a:p>
                <a:r>
                  <a:rPr lang="en-US" sz="2400" b="1">
                    <a:solidFill>
                      <a:srgbClr val="3333FF"/>
                    </a:solidFill>
                    <a:latin typeface="Calibri" pitchFamily="34" charset="0"/>
                    <a:ea typeface="Times New Roman" pitchFamily="18" charset="0"/>
                    <a:cs typeface="Vrinda" pitchFamily="34" charset="0"/>
                  </a:rPr>
                  <a:t>B</a:t>
                </a:r>
                <a:endParaRPr lang="en-US" sz="2400">
                  <a:latin typeface="Times New Roman" pitchFamily="18" charset="0"/>
                  <a:ea typeface="Times New Roman" pitchFamily="18" charset="0"/>
                  <a:cs typeface="Vrinda" pitchFamily="34" charset="0"/>
                </a:endParaRPr>
              </a:p>
            </p:txBody>
          </p:sp>
          <p:cxnSp>
            <p:nvCxnSpPr>
              <p:cNvPr id="62" name="Straight Connector 61"/>
              <p:cNvCxnSpPr/>
              <p:nvPr/>
            </p:nvCxnSpPr>
            <p:spPr>
              <a:xfrm>
                <a:off x="1810067" y="959791"/>
                <a:ext cx="847139" cy="998107"/>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flipV="1">
                <a:off x="1148416" y="498906"/>
                <a:ext cx="674328" cy="412811"/>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70" idx="3"/>
                <a:endCxn id="67" idx="6"/>
              </p:cNvCxnSpPr>
              <p:nvPr/>
            </p:nvCxnSpPr>
            <p:spPr>
              <a:xfrm flipH="1">
                <a:off x="897506" y="623431"/>
                <a:ext cx="1890601" cy="9476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flipV="1">
                <a:off x="840400" y="1630538"/>
                <a:ext cx="1791454" cy="38917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6" name="Oval 65"/>
              <p:cNvSpPr/>
              <p:nvPr/>
            </p:nvSpPr>
            <p:spPr>
              <a:xfrm>
                <a:off x="1011518" y="376036"/>
                <a:ext cx="143721" cy="15574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67" name="Oval 66"/>
              <p:cNvSpPr/>
              <p:nvPr/>
            </p:nvSpPr>
            <p:spPr>
              <a:xfrm>
                <a:off x="753785" y="1493183"/>
                <a:ext cx="143721" cy="155740"/>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68" name="Oval 67"/>
              <p:cNvSpPr/>
              <p:nvPr/>
            </p:nvSpPr>
            <p:spPr>
              <a:xfrm>
                <a:off x="1810067" y="861354"/>
                <a:ext cx="143721" cy="155740"/>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69" name="Oval 68"/>
              <p:cNvSpPr/>
              <p:nvPr/>
            </p:nvSpPr>
            <p:spPr>
              <a:xfrm>
                <a:off x="2631855" y="1930427"/>
                <a:ext cx="143721" cy="155740"/>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70" name="Oval 69"/>
              <p:cNvSpPr/>
              <p:nvPr/>
            </p:nvSpPr>
            <p:spPr>
              <a:xfrm>
                <a:off x="2767060" y="490498"/>
                <a:ext cx="143721" cy="15574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22610" name="TextBox 28"/>
              <p:cNvSpPr txBox="1">
                <a:spLocks noChangeArrowheads="1"/>
              </p:cNvSpPr>
              <p:nvPr/>
            </p:nvSpPr>
            <p:spPr bwMode="auto">
              <a:xfrm>
                <a:off x="1674882" y="352535"/>
                <a:ext cx="488410" cy="434149"/>
              </a:xfrm>
              <a:prstGeom prst="rect">
                <a:avLst/>
              </a:prstGeom>
              <a:noFill/>
              <a:ln w="9525">
                <a:noFill/>
                <a:miter lim="800000"/>
                <a:headEnd/>
                <a:tailEnd/>
              </a:ln>
            </p:spPr>
            <p:txBody>
              <a:bodyPr/>
              <a:lstStyle/>
              <a:p>
                <a:r>
                  <a:rPr lang="en-US" sz="2400" b="1" dirty="0">
                    <a:solidFill>
                      <a:srgbClr val="3333FF"/>
                    </a:solidFill>
                    <a:latin typeface="Calibri" pitchFamily="34" charset="0"/>
                    <a:ea typeface="Times New Roman" pitchFamily="18" charset="0"/>
                    <a:cs typeface="Vrinda" pitchFamily="34" charset="0"/>
                  </a:rPr>
                  <a:t>A</a:t>
                </a:r>
                <a:endParaRPr lang="en-US" sz="2400" dirty="0">
                  <a:latin typeface="Times New Roman" pitchFamily="18" charset="0"/>
                  <a:ea typeface="Times New Roman" pitchFamily="18" charset="0"/>
                  <a:cs typeface="Vrinda" pitchFamily="34" charset="0"/>
                </a:endParaRPr>
              </a:p>
            </p:txBody>
          </p:sp>
          <p:sp>
            <p:nvSpPr>
              <p:cNvPr id="22611" name="TextBox 29"/>
              <p:cNvSpPr txBox="1">
                <a:spLocks noChangeArrowheads="1"/>
              </p:cNvSpPr>
              <p:nvPr/>
            </p:nvSpPr>
            <p:spPr bwMode="auto">
              <a:xfrm>
                <a:off x="2557967" y="1427615"/>
                <a:ext cx="259977" cy="434149"/>
              </a:xfrm>
              <a:prstGeom prst="rect">
                <a:avLst/>
              </a:prstGeom>
              <a:noFill/>
              <a:ln w="9525">
                <a:noFill/>
                <a:miter lim="800000"/>
                <a:headEnd/>
                <a:tailEnd/>
              </a:ln>
            </p:spPr>
            <p:txBody>
              <a:bodyPr/>
              <a:lstStyle/>
              <a:p>
                <a:r>
                  <a:rPr lang="en-US" sz="2400" b="1" dirty="0">
                    <a:solidFill>
                      <a:srgbClr val="3333FF"/>
                    </a:solidFill>
                    <a:latin typeface="Calibri" pitchFamily="34" charset="0"/>
                    <a:ea typeface="Times New Roman" pitchFamily="18" charset="0"/>
                    <a:cs typeface="Vrinda" pitchFamily="34" charset="0"/>
                  </a:rPr>
                  <a:t>C</a:t>
                </a:r>
                <a:endParaRPr lang="en-US" sz="2400" dirty="0">
                  <a:latin typeface="Times New Roman" pitchFamily="18" charset="0"/>
                  <a:ea typeface="Times New Roman" pitchFamily="18" charset="0"/>
                  <a:cs typeface="Vrinda" pitchFamily="34" charset="0"/>
                </a:endParaRPr>
              </a:p>
            </p:txBody>
          </p:sp>
          <p:sp>
            <p:nvSpPr>
              <p:cNvPr id="22612" name="TextBox 30"/>
              <p:cNvSpPr txBox="1">
                <a:spLocks noChangeArrowheads="1"/>
              </p:cNvSpPr>
              <p:nvPr/>
            </p:nvSpPr>
            <p:spPr bwMode="auto">
              <a:xfrm>
                <a:off x="291597" y="0"/>
                <a:ext cx="952417" cy="651140"/>
              </a:xfrm>
              <a:prstGeom prst="rect">
                <a:avLst/>
              </a:prstGeom>
              <a:noFill/>
              <a:ln w="9525">
                <a:noFill/>
                <a:miter lim="800000"/>
                <a:headEnd/>
                <a:tailEnd/>
              </a:ln>
            </p:spPr>
            <p:txBody>
              <a:bodyPr/>
              <a:lstStyle/>
              <a:p>
                <a:pPr algn="ctr"/>
                <a:r>
                  <a:rPr lang="en-US" sz="2800" b="1">
                    <a:solidFill>
                      <a:srgbClr val="948A54"/>
                    </a:solidFill>
                    <a:latin typeface="Calibri" pitchFamily="34" charset="0"/>
                    <a:ea typeface="Times New Roman" pitchFamily="18" charset="0"/>
                    <a:cs typeface="Vrinda" pitchFamily="34" charset="0"/>
                  </a:rPr>
                  <a:t>1</a:t>
                </a:r>
                <a:endParaRPr lang="en-US" sz="1400">
                  <a:latin typeface="Times New Roman" pitchFamily="18" charset="0"/>
                  <a:ea typeface="Times New Roman" pitchFamily="18" charset="0"/>
                  <a:cs typeface="Vrinda" pitchFamily="34" charset="0"/>
                </a:endParaRPr>
              </a:p>
            </p:txBody>
          </p:sp>
        </p:grpSp>
        <p:sp>
          <p:nvSpPr>
            <p:cNvPr id="22599" name="TextBox 90"/>
            <p:cNvSpPr txBox="1">
              <a:spLocks noChangeArrowheads="1"/>
            </p:cNvSpPr>
            <p:nvPr/>
          </p:nvSpPr>
          <p:spPr bwMode="auto">
            <a:xfrm>
              <a:off x="560353" y="2468788"/>
              <a:ext cx="3092318" cy="832546"/>
            </a:xfrm>
            <a:prstGeom prst="rect">
              <a:avLst/>
            </a:prstGeom>
            <a:noFill/>
            <a:ln w="9525">
              <a:noFill/>
              <a:miter lim="800000"/>
              <a:headEnd/>
              <a:tailEnd/>
            </a:ln>
          </p:spPr>
          <p:txBody>
            <a:bodyPr/>
            <a:lstStyle/>
            <a:p>
              <a:pPr algn="ctr">
                <a:lnSpc>
                  <a:spcPts val="2000"/>
                </a:lnSpc>
              </a:pPr>
              <a:r>
                <a:rPr lang="en-US" sz="2400" b="1" dirty="0">
                  <a:solidFill>
                    <a:srgbClr val="3333FF"/>
                  </a:solidFill>
                  <a:latin typeface="Calibri" pitchFamily="34" charset="0"/>
                  <a:ea typeface="Times New Roman" pitchFamily="18" charset="0"/>
                  <a:cs typeface="Vrinda" pitchFamily="34" charset="0"/>
                </a:rPr>
                <a:t>Node swap, </a:t>
              </a:r>
            </a:p>
            <a:p>
              <a:pPr algn="ctr">
                <a:lnSpc>
                  <a:spcPts val="2000"/>
                </a:lnSpc>
              </a:pPr>
              <a:r>
                <a:rPr lang="en-US" sz="2400" b="1" dirty="0">
                  <a:solidFill>
                    <a:srgbClr val="3333FF"/>
                  </a:solidFill>
                  <a:latin typeface="Calibri" pitchFamily="34" charset="0"/>
                  <a:ea typeface="Times New Roman" pitchFamily="18" charset="0"/>
                  <a:cs typeface="Vrinda" pitchFamily="34" charset="0"/>
                </a:rPr>
                <a:t>2-opt</a:t>
              </a:r>
              <a:endParaRPr lang="en-US" sz="1400" dirty="0">
                <a:latin typeface="Times New Roman" pitchFamily="18" charset="0"/>
                <a:ea typeface="Times New Roman" pitchFamily="18" charset="0"/>
                <a:cs typeface="Vrinda" pitchFamily="34" charset="0"/>
              </a:endParaRPr>
            </a:p>
          </p:txBody>
        </p:sp>
      </p:grpSp>
      <p:grpSp>
        <p:nvGrpSpPr>
          <p:cNvPr id="22533" name="Group 8"/>
          <p:cNvGrpSpPr>
            <a:grpSpLocks/>
          </p:cNvGrpSpPr>
          <p:nvPr/>
        </p:nvGrpSpPr>
        <p:grpSpPr bwMode="auto">
          <a:xfrm>
            <a:off x="6192503" y="2374723"/>
            <a:ext cx="2077062" cy="1995520"/>
            <a:chOff x="2579868" y="16906"/>
            <a:chExt cx="3217465" cy="3303312"/>
          </a:xfrm>
        </p:grpSpPr>
        <p:grpSp>
          <p:nvGrpSpPr>
            <p:cNvPr id="22582" name="Group 42"/>
            <p:cNvGrpSpPr>
              <a:grpSpLocks/>
            </p:cNvGrpSpPr>
            <p:nvPr/>
          </p:nvGrpSpPr>
          <p:grpSpPr bwMode="auto">
            <a:xfrm>
              <a:off x="2579868" y="16906"/>
              <a:ext cx="3114738" cy="2699462"/>
              <a:chOff x="2579868" y="16906"/>
              <a:chExt cx="2440386" cy="2169024"/>
            </a:xfrm>
          </p:grpSpPr>
          <p:grpSp>
            <p:nvGrpSpPr>
              <p:cNvPr id="22584" name="Group 44"/>
              <p:cNvGrpSpPr>
                <a:grpSpLocks/>
              </p:cNvGrpSpPr>
              <p:nvPr/>
            </p:nvGrpSpPr>
            <p:grpSpPr bwMode="auto">
              <a:xfrm>
                <a:off x="2740757" y="341063"/>
                <a:ext cx="2279497" cy="1844867"/>
                <a:chOff x="2740757" y="341063"/>
                <a:chExt cx="2279497" cy="1844867"/>
              </a:xfrm>
            </p:grpSpPr>
            <p:cxnSp>
              <p:nvCxnSpPr>
                <p:cNvPr id="47" name="Straight Connector 46"/>
                <p:cNvCxnSpPr/>
                <p:nvPr/>
              </p:nvCxnSpPr>
              <p:spPr>
                <a:xfrm flipH="1">
                  <a:off x="4810167" y="341063"/>
                  <a:ext cx="48762" cy="16860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4786845" y="341063"/>
                  <a:ext cx="144234" cy="159981"/>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22588" name="TextBox 7"/>
                <p:cNvSpPr txBox="1">
                  <a:spLocks noChangeArrowheads="1"/>
                </p:cNvSpPr>
                <p:nvPr/>
              </p:nvSpPr>
              <p:spPr bwMode="auto">
                <a:xfrm>
                  <a:off x="2740757" y="1624824"/>
                  <a:ext cx="421602" cy="445969"/>
                </a:xfrm>
                <a:prstGeom prst="rect">
                  <a:avLst/>
                </a:prstGeom>
                <a:noFill/>
                <a:ln w="9525">
                  <a:noFill/>
                  <a:miter lim="800000"/>
                  <a:headEnd/>
                  <a:tailEnd/>
                </a:ln>
              </p:spPr>
              <p:txBody>
                <a:bodyPr/>
                <a:lstStyle/>
                <a:p>
                  <a:r>
                    <a:rPr lang="en-US" sz="2400" b="1">
                      <a:solidFill>
                        <a:srgbClr val="3333FF"/>
                      </a:solidFill>
                      <a:latin typeface="Calibri" pitchFamily="34" charset="0"/>
                      <a:ea typeface="Times New Roman" pitchFamily="18" charset="0"/>
                      <a:cs typeface="Vrinda" pitchFamily="34" charset="0"/>
                    </a:rPr>
                    <a:t>B</a:t>
                  </a:r>
                  <a:endParaRPr lang="en-US" sz="2400">
                    <a:latin typeface="Times New Roman" pitchFamily="18" charset="0"/>
                    <a:ea typeface="Times New Roman" pitchFamily="18" charset="0"/>
                    <a:cs typeface="Vrinda" pitchFamily="34" charset="0"/>
                  </a:endParaRPr>
                </a:p>
              </p:txBody>
            </p:sp>
            <p:cxnSp>
              <p:nvCxnSpPr>
                <p:cNvPr id="50" name="Straight Connector 49"/>
                <p:cNvCxnSpPr/>
                <p:nvPr/>
              </p:nvCxnSpPr>
              <p:spPr>
                <a:xfrm flipH="1">
                  <a:off x="2982640" y="1055938"/>
                  <a:ext cx="920124" cy="576133"/>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2933877" y="642063"/>
                  <a:ext cx="197170" cy="94768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endCxn id="55" idx="5"/>
                </p:cNvCxnSpPr>
                <p:nvPr/>
              </p:nvCxnSpPr>
              <p:spPr>
                <a:xfrm flipH="1" flipV="1">
                  <a:off x="4025875" y="1093726"/>
                  <a:ext cx="697368" cy="1022769"/>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3105606" y="472751"/>
                  <a:ext cx="144234" cy="15998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54" name="Oval 53"/>
                <p:cNvSpPr/>
                <p:nvPr/>
              </p:nvSpPr>
              <p:spPr>
                <a:xfrm>
                  <a:off x="2846953" y="1589742"/>
                  <a:ext cx="144234" cy="159981"/>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55" name="Oval 54"/>
                <p:cNvSpPr/>
                <p:nvPr/>
              </p:nvSpPr>
              <p:spPr>
                <a:xfrm>
                  <a:off x="3902764" y="957173"/>
                  <a:ext cx="144234" cy="159981"/>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56" name="Oval 55"/>
                <p:cNvSpPr/>
                <p:nvPr/>
              </p:nvSpPr>
              <p:spPr>
                <a:xfrm>
                  <a:off x="4723242" y="2013024"/>
                  <a:ext cx="144234" cy="159981"/>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22596" name="TextBox 15"/>
                <p:cNvSpPr txBox="1">
                  <a:spLocks noChangeArrowheads="1"/>
                </p:cNvSpPr>
                <p:nvPr/>
              </p:nvSpPr>
              <p:spPr bwMode="auto">
                <a:xfrm>
                  <a:off x="3742478" y="425638"/>
                  <a:ext cx="439145" cy="445969"/>
                </a:xfrm>
                <a:prstGeom prst="rect">
                  <a:avLst/>
                </a:prstGeom>
                <a:noFill/>
                <a:ln w="9525">
                  <a:noFill/>
                  <a:miter lim="800000"/>
                  <a:headEnd/>
                  <a:tailEnd/>
                </a:ln>
              </p:spPr>
              <p:txBody>
                <a:bodyPr/>
                <a:lstStyle/>
                <a:p>
                  <a:r>
                    <a:rPr lang="en-US" sz="2400" b="1">
                      <a:solidFill>
                        <a:srgbClr val="3333FF"/>
                      </a:solidFill>
                      <a:latin typeface="Calibri" pitchFamily="34" charset="0"/>
                      <a:ea typeface="Times New Roman" pitchFamily="18" charset="0"/>
                      <a:cs typeface="Vrinda" pitchFamily="34" charset="0"/>
                    </a:rPr>
                    <a:t>A</a:t>
                  </a:r>
                  <a:endParaRPr lang="en-US" sz="2400">
                    <a:latin typeface="Times New Roman" pitchFamily="18" charset="0"/>
                    <a:ea typeface="Times New Roman" pitchFamily="18" charset="0"/>
                    <a:cs typeface="Vrinda" pitchFamily="34" charset="0"/>
                  </a:endParaRPr>
                </a:p>
              </p:txBody>
            </p:sp>
            <p:sp>
              <p:nvSpPr>
                <p:cNvPr id="22597" name="TextBox 16"/>
                <p:cNvSpPr txBox="1">
                  <a:spLocks noChangeArrowheads="1"/>
                </p:cNvSpPr>
                <p:nvPr/>
              </p:nvSpPr>
              <p:spPr bwMode="auto">
                <a:xfrm>
                  <a:off x="4759351" y="1739961"/>
                  <a:ext cx="260903" cy="445969"/>
                </a:xfrm>
                <a:prstGeom prst="rect">
                  <a:avLst/>
                </a:prstGeom>
                <a:noFill/>
                <a:ln w="9525">
                  <a:noFill/>
                  <a:miter lim="800000"/>
                  <a:headEnd/>
                  <a:tailEnd/>
                </a:ln>
              </p:spPr>
              <p:txBody>
                <a:bodyPr/>
                <a:lstStyle/>
                <a:p>
                  <a:r>
                    <a:rPr lang="en-US" sz="2400" b="1">
                      <a:solidFill>
                        <a:srgbClr val="3333FF"/>
                      </a:solidFill>
                      <a:latin typeface="Calibri" pitchFamily="34" charset="0"/>
                      <a:ea typeface="Times New Roman" pitchFamily="18" charset="0"/>
                      <a:cs typeface="Vrinda" pitchFamily="34" charset="0"/>
                    </a:rPr>
                    <a:t>C</a:t>
                  </a:r>
                  <a:endParaRPr lang="en-US" sz="2400">
                    <a:latin typeface="Times New Roman" pitchFamily="18" charset="0"/>
                    <a:ea typeface="Times New Roman" pitchFamily="18" charset="0"/>
                    <a:cs typeface="Vrinda" pitchFamily="34" charset="0"/>
                  </a:endParaRPr>
                </a:p>
              </p:txBody>
            </p:sp>
          </p:grpSp>
          <p:sp>
            <p:nvSpPr>
              <p:cNvPr id="22585" name="TextBox 4"/>
              <p:cNvSpPr txBox="1">
                <a:spLocks noChangeArrowheads="1"/>
              </p:cNvSpPr>
              <p:nvPr/>
            </p:nvSpPr>
            <p:spPr bwMode="auto">
              <a:xfrm>
                <a:off x="2579868" y="16906"/>
                <a:ext cx="648131" cy="668867"/>
              </a:xfrm>
              <a:prstGeom prst="rect">
                <a:avLst/>
              </a:prstGeom>
              <a:noFill/>
              <a:ln w="9525">
                <a:noFill/>
                <a:miter lim="800000"/>
                <a:headEnd/>
                <a:tailEnd/>
              </a:ln>
            </p:spPr>
            <p:txBody>
              <a:bodyPr/>
              <a:lstStyle/>
              <a:p>
                <a:pPr algn="ctr"/>
                <a:r>
                  <a:rPr lang="en-US" sz="2800" b="1">
                    <a:solidFill>
                      <a:srgbClr val="948A54"/>
                    </a:solidFill>
                    <a:latin typeface="Calibri" pitchFamily="34" charset="0"/>
                    <a:ea typeface="Times New Roman" pitchFamily="18" charset="0"/>
                    <a:cs typeface="Vrinda" pitchFamily="34" charset="0"/>
                  </a:rPr>
                  <a:t>2</a:t>
                </a:r>
                <a:endParaRPr lang="en-US" sz="1400">
                  <a:latin typeface="Times New Roman" pitchFamily="18" charset="0"/>
                  <a:ea typeface="Times New Roman" pitchFamily="18" charset="0"/>
                  <a:cs typeface="Vrinda" pitchFamily="34" charset="0"/>
                </a:endParaRPr>
              </a:p>
            </p:txBody>
          </p:sp>
        </p:grpSp>
        <p:sp>
          <p:nvSpPr>
            <p:cNvPr id="22583" name="TextBox 92"/>
            <p:cNvSpPr txBox="1">
              <a:spLocks noChangeArrowheads="1"/>
            </p:cNvSpPr>
            <p:nvPr/>
          </p:nvSpPr>
          <p:spPr bwMode="auto">
            <a:xfrm>
              <a:off x="2618105" y="2487673"/>
              <a:ext cx="3179228" cy="832545"/>
            </a:xfrm>
            <a:prstGeom prst="rect">
              <a:avLst/>
            </a:prstGeom>
            <a:noFill/>
            <a:ln w="9525">
              <a:noFill/>
              <a:miter lim="800000"/>
              <a:headEnd/>
              <a:tailEnd/>
            </a:ln>
          </p:spPr>
          <p:txBody>
            <a:bodyPr/>
            <a:lstStyle/>
            <a:p>
              <a:pPr algn="ctr">
                <a:lnSpc>
                  <a:spcPts val="2000"/>
                </a:lnSpc>
              </a:pPr>
              <a:r>
                <a:rPr lang="en-US" sz="2400" b="1" dirty="0">
                  <a:solidFill>
                    <a:srgbClr val="3333FF"/>
                  </a:solidFill>
                  <a:latin typeface="Calibri" pitchFamily="34" charset="0"/>
                  <a:ea typeface="Times New Roman" pitchFamily="18" charset="0"/>
                  <a:cs typeface="Vrinda" pitchFamily="34" charset="0"/>
                </a:rPr>
                <a:t>Node swap, </a:t>
              </a:r>
            </a:p>
            <a:p>
              <a:pPr algn="ctr">
                <a:lnSpc>
                  <a:spcPts val="2000"/>
                </a:lnSpc>
              </a:pPr>
              <a:r>
                <a:rPr lang="en-US" sz="2400" b="1" dirty="0">
                  <a:solidFill>
                    <a:srgbClr val="3333FF"/>
                  </a:solidFill>
                  <a:latin typeface="Calibri" pitchFamily="34" charset="0"/>
                  <a:ea typeface="Times New Roman" pitchFamily="18" charset="0"/>
                  <a:cs typeface="Vrinda" pitchFamily="34" charset="0"/>
                </a:rPr>
                <a:t>2-opt</a:t>
              </a:r>
              <a:endParaRPr lang="en-US" sz="1400" dirty="0">
                <a:latin typeface="Times New Roman" pitchFamily="18" charset="0"/>
                <a:ea typeface="Times New Roman" pitchFamily="18" charset="0"/>
                <a:cs typeface="Vrinda" pitchFamily="34" charset="0"/>
              </a:endParaRPr>
            </a:p>
          </p:txBody>
        </p:sp>
      </p:grpSp>
      <p:grpSp>
        <p:nvGrpSpPr>
          <p:cNvPr id="22534" name="Group 9"/>
          <p:cNvGrpSpPr>
            <a:grpSpLocks/>
          </p:cNvGrpSpPr>
          <p:nvPr/>
        </p:nvGrpSpPr>
        <p:grpSpPr bwMode="auto">
          <a:xfrm>
            <a:off x="1996729" y="4567061"/>
            <a:ext cx="2033127" cy="1709872"/>
            <a:chOff x="0" y="1970384"/>
            <a:chExt cx="3149405" cy="2830472"/>
          </a:xfrm>
        </p:grpSpPr>
        <p:grpSp>
          <p:nvGrpSpPr>
            <p:cNvPr id="22566" name="Group 26"/>
            <p:cNvGrpSpPr>
              <a:grpSpLocks/>
            </p:cNvGrpSpPr>
            <p:nvPr/>
          </p:nvGrpSpPr>
          <p:grpSpPr bwMode="auto">
            <a:xfrm>
              <a:off x="0" y="1970384"/>
              <a:ext cx="2987443" cy="2479834"/>
              <a:chOff x="0" y="1970384"/>
              <a:chExt cx="2549004" cy="2004353"/>
            </a:xfrm>
          </p:grpSpPr>
          <p:grpSp>
            <p:nvGrpSpPr>
              <p:cNvPr id="22568" name="Group 28"/>
              <p:cNvGrpSpPr>
                <a:grpSpLocks/>
              </p:cNvGrpSpPr>
              <p:nvPr/>
            </p:nvGrpSpPr>
            <p:grpSpPr bwMode="auto">
              <a:xfrm>
                <a:off x="196218" y="2141402"/>
                <a:ext cx="2352786" cy="1833335"/>
                <a:chOff x="196218" y="2141402"/>
                <a:chExt cx="2352786" cy="1833335"/>
              </a:xfrm>
            </p:grpSpPr>
            <p:cxnSp>
              <p:nvCxnSpPr>
                <p:cNvPr id="31" name="Straight Connector 30"/>
                <p:cNvCxnSpPr>
                  <a:stCxn id="37" idx="5"/>
                </p:cNvCxnSpPr>
                <p:nvPr/>
              </p:nvCxnSpPr>
              <p:spPr>
                <a:xfrm>
                  <a:off x="1496275" y="2896158"/>
                  <a:ext cx="713266" cy="946037"/>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392500" y="2434798"/>
                  <a:ext cx="247043" cy="955587"/>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1516895" y="2309352"/>
                  <a:ext cx="752676" cy="50621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flipV="1">
                  <a:off x="392500" y="3527584"/>
                  <a:ext cx="1791645" cy="387942"/>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565661" y="2273870"/>
                  <a:ext cx="157073" cy="16092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36" name="Oval 35"/>
                <p:cNvSpPr/>
                <p:nvPr/>
              </p:nvSpPr>
              <p:spPr>
                <a:xfrm>
                  <a:off x="307073" y="3390385"/>
                  <a:ext cx="157073" cy="160928"/>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37" name="Oval 36"/>
                <p:cNvSpPr/>
                <p:nvPr/>
              </p:nvSpPr>
              <p:spPr>
                <a:xfrm>
                  <a:off x="1362205" y="2758796"/>
                  <a:ext cx="157073" cy="160928"/>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38" name="Oval 37"/>
                <p:cNvSpPr/>
                <p:nvPr/>
              </p:nvSpPr>
              <p:spPr>
                <a:xfrm>
                  <a:off x="2184145" y="3813809"/>
                  <a:ext cx="157073" cy="160928"/>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39" name="Oval 38"/>
                <p:cNvSpPr/>
                <p:nvPr/>
              </p:nvSpPr>
              <p:spPr>
                <a:xfrm>
                  <a:off x="2244175" y="2141402"/>
                  <a:ext cx="157073" cy="160928"/>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22579" name="TextBox 43"/>
                <p:cNvSpPr txBox="1">
                  <a:spLocks noChangeArrowheads="1"/>
                </p:cNvSpPr>
                <p:nvPr/>
              </p:nvSpPr>
              <p:spPr bwMode="auto">
                <a:xfrm>
                  <a:off x="1223269" y="2218506"/>
                  <a:ext cx="400052" cy="448612"/>
                </a:xfrm>
                <a:prstGeom prst="rect">
                  <a:avLst/>
                </a:prstGeom>
                <a:noFill/>
                <a:ln w="9525">
                  <a:noFill/>
                  <a:miter lim="800000"/>
                  <a:headEnd/>
                  <a:tailEnd/>
                </a:ln>
              </p:spPr>
              <p:txBody>
                <a:bodyPr/>
                <a:lstStyle/>
                <a:p>
                  <a:r>
                    <a:rPr lang="en-US" sz="2400" b="1">
                      <a:solidFill>
                        <a:srgbClr val="3333FF"/>
                      </a:solidFill>
                      <a:latin typeface="Calibri" pitchFamily="34" charset="0"/>
                      <a:ea typeface="Times New Roman" pitchFamily="18" charset="0"/>
                      <a:cs typeface="Vrinda" pitchFamily="34" charset="0"/>
                    </a:rPr>
                    <a:t>A</a:t>
                  </a:r>
                  <a:endParaRPr lang="en-US" sz="2400">
                    <a:latin typeface="Times New Roman" pitchFamily="18" charset="0"/>
                    <a:ea typeface="Times New Roman" pitchFamily="18" charset="0"/>
                    <a:cs typeface="Vrinda" pitchFamily="34" charset="0"/>
                  </a:endParaRPr>
                </a:p>
              </p:txBody>
            </p:sp>
            <p:sp>
              <p:nvSpPr>
                <p:cNvPr id="22580" name="TextBox 44"/>
                <p:cNvSpPr txBox="1">
                  <a:spLocks noChangeArrowheads="1"/>
                </p:cNvSpPr>
                <p:nvPr/>
              </p:nvSpPr>
              <p:spPr bwMode="auto">
                <a:xfrm>
                  <a:off x="196218" y="3424399"/>
                  <a:ext cx="615900" cy="448612"/>
                </a:xfrm>
                <a:prstGeom prst="rect">
                  <a:avLst/>
                </a:prstGeom>
                <a:noFill/>
                <a:ln w="9525">
                  <a:noFill/>
                  <a:miter lim="800000"/>
                  <a:headEnd/>
                  <a:tailEnd/>
                </a:ln>
              </p:spPr>
              <p:txBody>
                <a:bodyPr/>
                <a:lstStyle/>
                <a:p>
                  <a:r>
                    <a:rPr lang="en-US" sz="2400" b="1">
                      <a:solidFill>
                        <a:srgbClr val="3333FF"/>
                      </a:solidFill>
                      <a:latin typeface="Calibri" pitchFamily="34" charset="0"/>
                      <a:ea typeface="Times New Roman" pitchFamily="18" charset="0"/>
                      <a:cs typeface="Vrinda" pitchFamily="34" charset="0"/>
                    </a:rPr>
                    <a:t>B</a:t>
                  </a:r>
                  <a:endParaRPr lang="en-US" sz="2400">
                    <a:latin typeface="Times New Roman" pitchFamily="18" charset="0"/>
                    <a:ea typeface="Times New Roman" pitchFamily="18" charset="0"/>
                    <a:cs typeface="Vrinda" pitchFamily="34" charset="0"/>
                  </a:endParaRPr>
                </a:p>
              </p:txBody>
            </p:sp>
            <p:sp>
              <p:nvSpPr>
                <p:cNvPr id="22581" name="TextBox 45"/>
                <p:cNvSpPr txBox="1">
                  <a:spLocks noChangeArrowheads="1"/>
                </p:cNvSpPr>
                <p:nvPr/>
              </p:nvSpPr>
              <p:spPr bwMode="auto">
                <a:xfrm>
                  <a:off x="2264874" y="3510354"/>
                  <a:ext cx="284130" cy="448613"/>
                </a:xfrm>
                <a:prstGeom prst="rect">
                  <a:avLst/>
                </a:prstGeom>
                <a:noFill/>
                <a:ln w="9525">
                  <a:noFill/>
                  <a:miter lim="800000"/>
                  <a:headEnd/>
                  <a:tailEnd/>
                </a:ln>
              </p:spPr>
              <p:txBody>
                <a:bodyPr/>
                <a:lstStyle/>
                <a:p>
                  <a:r>
                    <a:rPr lang="en-US" sz="2400" b="1" dirty="0">
                      <a:solidFill>
                        <a:srgbClr val="3333FF"/>
                      </a:solidFill>
                      <a:latin typeface="Calibri" pitchFamily="34" charset="0"/>
                      <a:ea typeface="Times New Roman" pitchFamily="18" charset="0"/>
                      <a:cs typeface="Vrinda" pitchFamily="34" charset="0"/>
                    </a:rPr>
                    <a:t>C</a:t>
                  </a:r>
                  <a:endParaRPr lang="en-US" sz="2400" dirty="0">
                    <a:latin typeface="Times New Roman" pitchFamily="18" charset="0"/>
                    <a:ea typeface="Times New Roman" pitchFamily="18" charset="0"/>
                    <a:cs typeface="Vrinda" pitchFamily="34" charset="0"/>
                  </a:endParaRPr>
                </a:p>
              </p:txBody>
            </p:sp>
          </p:grpSp>
          <p:sp>
            <p:nvSpPr>
              <p:cNvPr id="22569" name="TextBox 33"/>
              <p:cNvSpPr txBox="1">
                <a:spLocks noChangeArrowheads="1"/>
              </p:cNvSpPr>
              <p:nvPr/>
            </p:nvSpPr>
            <p:spPr bwMode="auto">
              <a:xfrm>
                <a:off x="0" y="1970384"/>
                <a:ext cx="779311" cy="672828"/>
              </a:xfrm>
              <a:prstGeom prst="rect">
                <a:avLst/>
              </a:prstGeom>
              <a:noFill/>
              <a:ln w="9525">
                <a:noFill/>
                <a:miter lim="800000"/>
                <a:headEnd/>
                <a:tailEnd/>
              </a:ln>
            </p:spPr>
            <p:txBody>
              <a:bodyPr/>
              <a:lstStyle/>
              <a:p>
                <a:pPr algn="ctr"/>
                <a:r>
                  <a:rPr lang="en-US" sz="2800" b="1">
                    <a:solidFill>
                      <a:srgbClr val="948A54"/>
                    </a:solidFill>
                    <a:latin typeface="Calibri" pitchFamily="34" charset="0"/>
                    <a:ea typeface="Times New Roman" pitchFamily="18" charset="0"/>
                    <a:cs typeface="Vrinda" pitchFamily="34" charset="0"/>
                  </a:rPr>
                  <a:t>3</a:t>
                </a:r>
                <a:endParaRPr lang="en-US" sz="1400">
                  <a:latin typeface="Times New Roman" pitchFamily="18" charset="0"/>
                  <a:ea typeface="Times New Roman" pitchFamily="18" charset="0"/>
                  <a:cs typeface="Vrinda" pitchFamily="34" charset="0"/>
                </a:endParaRPr>
              </a:p>
            </p:txBody>
          </p:sp>
        </p:grpSp>
        <p:sp>
          <p:nvSpPr>
            <p:cNvPr id="22567" name="TextBox 93"/>
            <p:cNvSpPr txBox="1">
              <a:spLocks noChangeArrowheads="1"/>
            </p:cNvSpPr>
            <p:nvPr/>
          </p:nvSpPr>
          <p:spPr bwMode="auto">
            <a:xfrm>
              <a:off x="247431" y="4210279"/>
              <a:ext cx="2901974" cy="590577"/>
            </a:xfrm>
            <a:prstGeom prst="rect">
              <a:avLst/>
            </a:prstGeom>
            <a:noFill/>
            <a:ln w="9525">
              <a:noFill/>
              <a:miter lim="800000"/>
              <a:headEnd/>
              <a:tailEnd/>
            </a:ln>
          </p:spPr>
          <p:txBody>
            <a:bodyPr/>
            <a:lstStyle/>
            <a:p>
              <a:r>
                <a:rPr lang="en-US" sz="2400" b="1" dirty="0">
                  <a:solidFill>
                    <a:srgbClr val="3333FF"/>
                  </a:solidFill>
                  <a:latin typeface="Calibri" pitchFamily="34" charset="0"/>
                  <a:ea typeface="Times New Roman" pitchFamily="18" charset="0"/>
                  <a:cs typeface="Vrinda" pitchFamily="34" charset="0"/>
                </a:rPr>
                <a:t>Node swap</a:t>
              </a:r>
              <a:endParaRPr lang="en-US" sz="1400" dirty="0">
                <a:latin typeface="Times New Roman" pitchFamily="18" charset="0"/>
                <a:ea typeface="Times New Roman" pitchFamily="18" charset="0"/>
                <a:cs typeface="Vrinda" pitchFamily="34" charset="0"/>
              </a:endParaRPr>
            </a:p>
          </p:txBody>
        </p:sp>
      </p:grpSp>
      <p:grpSp>
        <p:nvGrpSpPr>
          <p:cNvPr id="22535" name="Group 10"/>
          <p:cNvGrpSpPr>
            <a:grpSpLocks/>
          </p:cNvGrpSpPr>
          <p:nvPr/>
        </p:nvGrpSpPr>
        <p:grpSpPr bwMode="auto">
          <a:xfrm>
            <a:off x="4581673" y="4506664"/>
            <a:ext cx="2449113" cy="1770269"/>
            <a:chOff x="1729474" y="1878288"/>
            <a:chExt cx="3793790" cy="2930438"/>
          </a:xfrm>
        </p:grpSpPr>
        <p:grpSp>
          <p:nvGrpSpPr>
            <p:cNvPr id="22551" name="Group 11"/>
            <p:cNvGrpSpPr>
              <a:grpSpLocks/>
            </p:cNvGrpSpPr>
            <p:nvPr/>
          </p:nvGrpSpPr>
          <p:grpSpPr bwMode="auto">
            <a:xfrm>
              <a:off x="1729474" y="1878288"/>
              <a:ext cx="3793790" cy="2569794"/>
              <a:chOff x="1729474" y="1878288"/>
              <a:chExt cx="3059218" cy="1897704"/>
            </a:xfrm>
          </p:grpSpPr>
          <p:cxnSp>
            <p:nvCxnSpPr>
              <p:cNvPr id="14" name="Straight Connector 13"/>
              <p:cNvCxnSpPr>
                <a:endCxn id="19" idx="7"/>
              </p:cNvCxnSpPr>
              <p:nvPr/>
            </p:nvCxnSpPr>
            <p:spPr>
              <a:xfrm flipH="1">
                <a:off x="2454528" y="2673701"/>
                <a:ext cx="929388" cy="553193"/>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22564" idx="3"/>
              </p:cNvCxnSpPr>
              <p:nvPr/>
            </p:nvCxnSpPr>
            <p:spPr>
              <a:xfrm flipH="1" flipV="1">
                <a:off x="2730682" y="2185651"/>
                <a:ext cx="1473670" cy="1542726"/>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22" idx="3"/>
                <a:endCxn id="19" idx="6"/>
              </p:cNvCxnSpPr>
              <p:nvPr/>
            </p:nvCxnSpPr>
            <p:spPr>
              <a:xfrm flipH="1">
                <a:off x="2476267" y="2356150"/>
                <a:ext cx="1837103" cy="9227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20" idx="5"/>
              </p:cNvCxnSpPr>
              <p:nvPr/>
            </p:nvCxnSpPr>
            <p:spPr>
              <a:xfrm flipH="1" flipV="1">
                <a:off x="3510621" y="2699784"/>
                <a:ext cx="719914" cy="959434"/>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2585299" y="2090171"/>
                <a:ext cx="148445" cy="14703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19" name="Oval 18"/>
              <p:cNvSpPr/>
              <p:nvPr/>
            </p:nvSpPr>
            <p:spPr>
              <a:xfrm>
                <a:off x="2327822" y="3205362"/>
                <a:ext cx="148445" cy="147031"/>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20" name="Oval 19"/>
              <p:cNvSpPr/>
              <p:nvPr/>
            </p:nvSpPr>
            <p:spPr>
              <a:xfrm>
                <a:off x="3383915" y="2574285"/>
                <a:ext cx="148445" cy="147031"/>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21" name="Oval 20"/>
              <p:cNvSpPr/>
              <p:nvPr/>
            </p:nvSpPr>
            <p:spPr>
              <a:xfrm>
                <a:off x="4204350" y="3628961"/>
                <a:ext cx="148445" cy="147031"/>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22" name="Oval 21"/>
              <p:cNvSpPr/>
              <p:nvPr/>
            </p:nvSpPr>
            <p:spPr>
              <a:xfrm>
                <a:off x="4291631" y="2230651"/>
                <a:ext cx="148445" cy="147031"/>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22562" name="TextBox 84"/>
              <p:cNvSpPr txBox="1">
                <a:spLocks noChangeArrowheads="1"/>
              </p:cNvSpPr>
              <p:nvPr/>
            </p:nvSpPr>
            <p:spPr bwMode="auto">
              <a:xfrm>
                <a:off x="2219264" y="3250473"/>
                <a:ext cx="435197" cy="409873"/>
              </a:xfrm>
              <a:prstGeom prst="rect">
                <a:avLst/>
              </a:prstGeom>
              <a:noFill/>
              <a:ln w="9525">
                <a:noFill/>
                <a:miter lim="800000"/>
                <a:headEnd/>
                <a:tailEnd/>
              </a:ln>
            </p:spPr>
            <p:txBody>
              <a:bodyPr/>
              <a:lstStyle/>
              <a:p>
                <a:r>
                  <a:rPr lang="en-US" sz="2400" b="1">
                    <a:solidFill>
                      <a:srgbClr val="3333FF"/>
                    </a:solidFill>
                    <a:latin typeface="Calibri" pitchFamily="34" charset="0"/>
                    <a:ea typeface="Times New Roman" pitchFamily="18" charset="0"/>
                    <a:cs typeface="Vrinda" pitchFamily="34" charset="0"/>
                  </a:rPr>
                  <a:t>B</a:t>
                </a:r>
                <a:endParaRPr lang="en-US" sz="2400">
                  <a:latin typeface="Times New Roman" pitchFamily="18" charset="0"/>
                  <a:ea typeface="Times New Roman" pitchFamily="18" charset="0"/>
                  <a:cs typeface="Vrinda" pitchFamily="34" charset="0"/>
                </a:endParaRPr>
              </a:p>
            </p:txBody>
          </p:sp>
          <p:sp>
            <p:nvSpPr>
              <p:cNvPr id="22563" name="TextBox 85"/>
              <p:cNvSpPr txBox="1">
                <a:spLocks noChangeArrowheads="1"/>
              </p:cNvSpPr>
              <p:nvPr/>
            </p:nvSpPr>
            <p:spPr bwMode="auto">
              <a:xfrm>
                <a:off x="4263188" y="3347199"/>
                <a:ext cx="525504" cy="409873"/>
              </a:xfrm>
              <a:prstGeom prst="rect">
                <a:avLst/>
              </a:prstGeom>
              <a:noFill/>
              <a:ln w="9525">
                <a:noFill/>
                <a:miter lim="800000"/>
                <a:headEnd/>
                <a:tailEnd/>
              </a:ln>
            </p:spPr>
            <p:txBody>
              <a:bodyPr/>
              <a:lstStyle/>
              <a:p>
                <a:r>
                  <a:rPr lang="en-US" sz="2400" b="1">
                    <a:solidFill>
                      <a:srgbClr val="3333FF"/>
                    </a:solidFill>
                    <a:latin typeface="Calibri" pitchFamily="34" charset="0"/>
                    <a:ea typeface="Times New Roman" pitchFamily="18" charset="0"/>
                    <a:cs typeface="Vrinda" pitchFamily="34" charset="0"/>
                  </a:rPr>
                  <a:t>C</a:t>
                </a:r>
                <a:endParaRPr lang="en-US" sz="2400">
                  <a:latin typeface="Times New Roman" pitchFamily="18" charset="0"/>
                  <a:ea typeface="Times New Roman" pitchFamily="18" charset="0"/>
                  <a:cs typeface="Vrinda" pitchFamily="34" charset="0"/>
                </a:endParaRPr>
              </a:p>
            </p:txBody>
          </p:sp>
          <p:sp>
            <p:nvSpPr>
              <p:cNvPr id="22564" name="TextBox 86"/>
              <p:cNvSpPr txBox="1">
                <a:spLocks noChangeArrowheads="1"/>
              </p:cNvSpPr>
              <p:nvPr/>
            </p:nvSpPr>
            <p:spPr bwMode="auto">
              <a:xfrm>
                <a:off x="1729474" y="1878288"/>
                <a:ext cx="1001208" cy="614727"/>
              </a:xfrm>
              <a:prstGeom prst="rect">
                <a:avLst/>
              </a:prstGeom>
              <a:noFill/>
              <a:ln w="9525">
                <a:noFill/>
                <a:miter lim="800000"/>
                <a:headEnd/>
                <a:tailEnd/>
              </a:ln>
            </p:spPr>
            <p:txBody>
              <a:bodyPr/>
              <a:lstStyle/>
              <a:p>
                <a:pPr algn="ctr"/>
                <a:r>
                  <a:rPr lang="en-US" sz="2800" b="1" dirty="0">
                    <a:solidFill>
                      <a:srgbClr val="948A54"/>
                    </a:solidFill>
                    <a:latin typeface="Calibri" pitchFamily="34" charset="0"/>
                    <a:ea typeface="Times New Roman" pitchFamily="18" charset="0"/>
                    <a:cs typeface="Vrinda" pitchFamily="34" charset="0"/>
                  </a:rPr>
                  <a:t>4</a:t>
                </a:r>
                <a:endParaRPr lang="en-US" sz="1400" dirty="0">
                  <a:latin typeface="Times New Roman" pitchFamily="18" charset="0"/>
                  <a:ea typeface="Times New Roman" pitchFamily="18" charset="0"/>
                  <a:cs typeface="Vrinda" pitchFamily="34" charset="0"/>
                </a:endParaRPr>
              </a:p>
            </p:txBody>
          </p:sp>
          <p:sp>
            <p:nvSpPr>
              <p:cNvPr id="22565" name="TextBox 87"/>
              <p:cNvSpPr txBox="1">
                <a:spLocks noChangeArrowheads="1"/>
              </p:cNvSpPr>
              <p:nvPr/>
            </p:nvSpPr>
            <p:spPr bwMode="auto">
              <a:xfrm>
                <a:off x="3229263" y="2134848"/>
                <a:ext cx="492346" cy="409873"/>
              </a:xfrm>
              <a:prstGeom prst="rect">
                <a:avLst/>
              </a:prstGeom>
              <a:noFill/>
              <a:ln w="9525">
                <a:noFill/>
                <a:miter lim="800000"/>
                <a:headEnd/>
                <a:tailEnd/>
              </a:ln>
            </p:spPr>
            <p:txBody>
              <a:bodyPr/>
              <a:lstStyle/>
              <a:p>
                <a:r>
                  <a:rPr lang="en-US" sz="2400" b="1" dirty="0">
                    <a:solidFill>
                      <a:srgbClr val="3333FF"/>
                    </a:solidFill>
                    <a:latin typeface="Calibri" pitchFamily="34" charset="0"/>
                    <a:ea typeface="Times New Roman" pitchFamily="18" charset="0"/>
                    <a:cs typeface="Vrinda" pitchFamily="34" charset="0"/>
                  </a:rPr>
                  <a:t>A</a:t>
                </a:r>
                <a:endParaRPr lang="en-US" sz="2400" dirty="0">
                  <a:latin typeface="Times New Roman" pitchFamily="18" charset="0"/>
                  <a:ea typeface="Times New Roman" pitchFamily="18" charset="0"/>
                  <a:cs typeface="Vrinda" pitchFamily="34" charset="0"/>
                </a:endParaRPr>
              </a:p>
            </p:txBody>
          </p:sp>
        </p:grpSp>
        <p:sp>
          <p:nvSpPr>
            <p:cNvPr id="22552" name="TextBox 94"/>
            <p:cNvSpPr txBox="1">
              <a:spLocks noChangeArrowheads="1"/>
            </p:cNvSpPr>
            <p:nvPr/>
          </p:nvSpPr>
          <p:spPr bwMode="auto">
            <a:xfrm>
              <a:off x="2443910" y="4153230"/>
              <a:ext cx="3072131" cy="655496"/>
            </a:xfrm>
            <a:prstGeom prst="rect">
              <a:avLst/>
            </a:prstGeom>
            <a:noFill/>
            <a:ln w="9525">
              <a:noFill/>
              <a:miter lim="800000"/>
              <a:headEnd/>
              <a:tailEnd/>
            </a:ln>
          </p:spPr>
          <p:txBody>
            <a:bodyPr/>
            <a:lstStyle/>
            <a:p>
              <a:r>
                <a:rPr lang="en-US" sz="2400" b="1" dirty="0">
                  <a:solidFill>
                    <a:srgbClr val="3333FF"/>
                  </a:solidFill>
                  <a:latin typeface="Calibri" pitchFamily="34" charset="0"/>
                  <a:ea typeface="Times New Roman" pitchFamily="18" charset="0"/>
                  <a:cs typeface="Vrinda" pitchFamily="34" charset="0"/>
                </a:rPr>
                <a:t>Node swap</a:t>
              </a:r>
              <a:endParaRPr lang="en-US" sz="1400" dirty="0">
                <a:latin typeface="Times New Roman" pitchFamily="18" charset="0"/>
                <a:ea typeface="Times New Roman" pitchFamily="18" charset="0"/>
                <a:cs typeface="Vrinda" pitchFamily="34" charset="0"/>
              </a:endParaRPr>
            </a:p>
          </p:txBody>
        </p:sp>
      </p:grpSp>
      <p:grpSp>
        <p:nvGrpSpPr>
          <p:cNvPr id="2" name="Group 1"/>
          <p:cNvGrpSpPr/>
          <p:nvPr/>
        </p:nvGrpSpPr>
        <p:grpSpPr>
          <a:xfrm>
            <a:off x="7591559" y="4387676"/>
            <a:ext cx="2414996" cy="1879754"/>
            <a:chOff x="7591559" y="4387676"/>
            <a:chExt cx="2414996" cy="1879754"/>
          </a:xfrm>
        </p:grpSpPr>
        <p:grpSp>
          <p:nvGrpSpPr>
            <p:cNvPr id="22531" name="Group 6"/>
            <p:cNvGrpSpPr>
              <a:grpSpLocks/>
            </p:cNvGrpSpPr>
            <p:nvPr/>
          </p:nvGrpSpPr>
          <p:grpSpPr bwMode="auto">
            <a:xfrm>
              <a:off x="7955376" y="4571331"/>
              <a:ext cx="2051179" cy="1696099"/>
              <a:chOff x="3814998" y="1858571"/>
              <a:chExt cx="2475698" cy="2065140"/>
            </a:xfrm>
          </p:grpSpPr>
          <p:grpSp>
            <p:nvGrpSpPr>
              <p:cNvPr id="22613" name="Group 73"/>
              <p:cNvGrpSpPr>
                <a:grpSpLocks/>
              </p:cNvGrpSpPr>
              <p:nvPr/>
            </p:nvGrpSpPr>
            <p:grpSpPr bwMode="auto">
              <a:xfrm>
                <a:off x="3814998" y="1858571"/>
                <a:ext cx="2475698" cy="1819059"/>
                <a:chOff x="3814998" y="1858571"/>
                <a:chExt cx="2475698" cy="1819059"/>
              </a:xfrm>
            </p:grpSpPr>
            <p:cxnSp>
              <p:nvCxnSpPr>
                <p:cNvPr id="76" name="Straight Connector 75"/>
                <p:cNvCxnSpPr/>
                <p:nvPr/>
              </p:nvCxnSpPr>
              <p:spPr>
                <a:xfrm flipH="1">
                  <a:off x="4056001" y="2575404"/>
                  <a:ext cx="921364" cy="574759"/>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flipV="1">
                  <a:off x="4296356" y="2095363"/>
                  <a:ext cx="1526471" cy="1463806"/>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84" idx="3"/>
                  <a:endCxn id="82" idx="7"/>
                </p:cNvCxnSpPr>
                <p:nvPr/>
              </p:nvCxnSpPr>
              <p:spPr>
                <a:xfrm flipH="1">
                  <a:off x="5099796" y="1983573"/>
                  <a:ext cx="781986" cy="5142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flipV="1">
                  <a:off x="4007508" y="3244880"/>
                  <a:ext cx="1790017" cy="38963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80" name="Oval 79"/>
                <p:cNvSpPr/>
                <p:nvPr/>
              </p:nvSpPr>
              <p:spPr>
                <a:xfrm>
                  <a:off x="4180396" y="1989882"/>
                  <a:ext cx="143436" cy="14644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81" name="Oval 80"/>
                <p:cNvSpPr/>
                <p:nvPr/>
              </p:nvSpPr>
              <p:spPr>
                <a:xfrm>
                  <a:off x="3921064" y="3107110"/>
                  <a:ext cx="143436" cy="146448"/>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82" name="Oval 81"/>
                <p:cNvSpPr/>
                <p:nvPr/>
              </p:nvSpPr>
              <p:spPr>
                <a:xfrm>
                  <a:off x="4977365" y="2476382"/>
                  <a:ext cx="143436" cy="146448"/>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83" name="Oval 82"/>
                <p:cNvSpPr/>
                <p:nvPr/>
              </p:nvSpPr>
              <p:spPr>
                <a:xfrm>
                  <a:off x="5797525" y="3531182"/>
                  <a:ext cx="143436" cy="146448"/>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84" name="Oval 83"/>
                <p:cNvSpPr/>
                <p:nvPr/>
              </p:nvSpPr>
              <p:spPr>
                <a:xfrm>
                  <a:off x="5860776" y="1858571"/>
                  <a:ext cx="143436" cy="146448"/>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a:p>
              </p:txBody>
            </p:sp>
            <p:sp>
              <p:nvSpPr>
                <p:cNvPr id="22624" name="TextBox 58"/>
                <p:cNvSpPr txBox="1">
                  <a:spLocks noChangeArrowheads="1"/>
                </p:cNvSpPr>
                <p:nvPr/>
              </p:nvSpPr>
              <p:spPr bwMode="auto">
                <a:xfrm>
                  <a:off x="4723682" y="1960620"/>
                  <a:ext cx="505459" cy="408246"/>
                </a:xfrm>
                <a:prstGeom prst="rect">
                  <a:avLst/>
                </a:prstGeom>
                <a:noFill/>
                <a:ln w="9525">
                  <a:noFill/>
                  <a:miter lim="800000"/>
                  <a:headEnd/>
                  <a:tailEnd/>
                </a:ln>
              </p:spPr>
              <p:txBody>
                <a:bodyPr/>
                <a:lstStyle/>
                <a:p>
                  <a:r>
                    <a:rPr lang="en-US" sz="2400" b="1">
                      <a:solidFill>
                        <a:srgbClr val="3333FF"/>
                      </a:solidFill>
                      <a:latin typeface="Calibri" pitchFamily="34" charset="0"/>
                      <a:ea typeface="Times New Roman" pitchFamily="18" charset="0"/>
                      <a:cs typeface="Vrinda" pitchFamily="34" charset="0"/>
                    </a:rPr>
                    <a:t>A</a:t>
                  </a:r>
                  <a:endParaRPr lang="en-US" sz="2400">
                    <a:latin typeface="Times New Roman" pitchFamily="18" charset="0"/>
                    <a:ea typeface="Times New Roman" pitchFamily="18" charset="0"/>
                    <a:cs typeface="Vrinda" pitchFamily="34" charset="0"/>
                  </a:endParaRPr>
                </a:p>
              </p:txBody>
            </p:sp>
            <p:sp>
              <p:nvSpPr>
                <p:cNvPr id="22625" name="TextBox 59"/>
                <p:cNvSpPr txBox="1">
                  <a:spLocks noChangeArrowheads="1"/>
                </p:cNvSpPr>
                <p:nvPr/>
              </p:nvSpPr>
              <p:spPr bwMode="auto">
                <a:xfrm>
                  <a:off x="3814998" y="3151139"/>
                  <a:ext cx="393896" cy="408246"/>
                </a:xfrm>
                <a:prstGeom prst="rect">
                  <a:avLst/>
                </a:prstGeom>
                <a:noFill/>
                <a:ln w="9525">
                  <a:noFill/>
                  <a:miter lim="800000"/>
                  <a:headEnd/>
                  <a:tailEnd/>
                </a:ln>
              </p:spPr>
              <p:txBody>
                <a:bodyPr/>
                <a:lstStyle/>
                <a:p>
                  <a:r>
                    <a:rPr lang="en-US" sz="2400" b="1">
                      <a:solidFill>
                        <a:srgbClr val="3333FF"/>
                      </a:solidFill>
                      <a:latin typeface="Calibri" pitchFamily="34" charset="0"/>
                      <a:ea typeface="Times New Roman" pitchFamily="18" charset="0"/>
                      <a:cs typeface="Vrinda" pitchFamily="34" charset="0"/>
                    </a:rPr>
                    <a:t>B</a:t>
                  </a:r>
                  <a:endParaRPr lang="en-US" sz="2400">
                    <a:latin typeface="Times New Roman" pitchFamily="18" charset="0"/>
                    <a:ea typeface="Times New Roman" pitchFamily="18" charset="0"/>
                    <a:cs typeface="Vrinda" pitchFamily="34" charset="0"/>
                  </a:endParaRPr>
                </a:p>
              </p:txBody>
            </p:sp>
            <p:sp>
              <p:nvSpPr>
                <p:cNvPr id="22626" name="TextBox 60"/>
                <p:cNvSpPr txBox="1">
                  <a:spLocks noChangeArrowheads="1"/>
                </p:cNvSpPr>
                <p:nvPr/>
              </p:nvSpPr>
              <p:spPr bwMode="auto">
                <a:xfrm>
                  <a:off x="5854637" y="3266274"/>
                  <a:ext cx="436059" cy="408246"/>
                </a:xfrm>
                <a:prstGeom prst="rect">
                  <a:avLst/>
                </a:prstGeom>
                <a:noFill/>
                <a:ln w="9525">
                  <a:noFill/>
                  <a:miter lim="800000"/>
                  <a:headEnd/>
                  <a:tailEnd/>
                </a:ln>
              </p:spPr>
              <p:txBody>
                <a:bodyPr/>
                <a:lstStyle/>
                <a:p>
                  <a:r>
                    <a:rPr lang="en-US" sz="2400" b="1" dirty="0">
                      <a:solidFill>
                        <a:srgbClr val="3333FF"/>
                      </a:solidFill>
                      <a:latin typeface="Calibri" pitchFamily="34" charset="0"/>
                      <a:ea typeface="Times New Roman" pitchFamily="18" charset="0"/>
                      <a:cs typeface="Vrinda" pitchFamily="34" charset="0"/>
                    </a:rPr>
                    <a:t>C</a:t>
                  </a:r>
                  <a:endParaRPr lang="en-US" sz="2400" dirty="0">
                    <a:latin typeface="Times New Roman" pitchFamily="18" charset="0"/>
                    <a:ea typeface="Times New Roman" pitchFamily="18" charset="0"/>
                    <a:cs typeface="Vrinda" pitchFamily="34" charset="0"/>
                  </a:endParaRPr>
                </a:p>
              </p:txBody>
            </p:sp>
          </p:grpSp>
          <p:sp>
            <p:nvSpPr>
              <p:cNvPr id="22614" name="TextBox 48"/>
              <p:cNvSpPr txBox="1">
                <a:spLocks noChangeArrowheads="1"/>
              </p:cNvSpPr>
              <p:nvPr/>
            </p:nvSpPr>
            <p:spPr bwMode="auto">
              <a:xfrm>
                <a:off x="4156498" y="3457382"/>
                <a:ext cx="1379887" cy="466329"/>
              </a:xfrm>
              <a:prstGeom prst="rect">
                <a:avLst/>
              </a:prstGeom>
              <a:noFill/>
              <a:ln w="9525">
                <a:noFill/>
                <a:miter lim="800000"/>
                <a:headEnd/>
                <a:tailEnd/>
              </a:ln>
            </p:spPr>
            <p:txBody>
              <a:bodyPr/>
              <a:lstStyle/>
              <a:p>
                <a:pPr algn="ctr">
                  <a:lnSpc>
                    <a:spcPts val="2525"/>
                  </a:lnSpc>
                </a:pPr>
                <a:r>
                  <a:rPr lang="en-US" sz="2400" b="1" dirty="0">
                    <a:solidFill>
                      <a:srgbClr val="3333FF"/>
                    </a:solidFill>
                    <a:latin typeface="Calibri" pitchFamily="34" charset="0"/>
                    <a:ea typeface="Times New Roman" pitchFamily="18" charset="0"/>
                    <a:cs typeface="Vrinda" pitchFamily="34" charset="0"/>
                  </a:rPr>
                  <a:t>2-opt</a:t>
                </a:r>
                <a:endParaRPr lang="en-US" sz="1400" dirty="0">
                  <a:latin typeface="Times New Roman" pitchFamily="18" charset="0"/>
                  <a:ea typeface="Times New Roman" pitchFamily="18" charset="0"/>
                  <a:cs typeface="Vrinda" pitchFamily="34" charset="0"/>
                </a:endParaRPr>
              </a:p>
            </p:txBody>
          </p:sp>
        </p:grpSp>
        <p:sp>
          <p:nvSpPr>
            <p:cNvPr id="22536" name="TextBox 86"/>
            <p:cNvSpPr txBox="1">
              <a:spLocks noChangeArrowheads="1"/>
            </p:cNvSpPr>
            <p:nvPr/>
          </p:nvSpPr>
          <p:spPr bwMode="auto">
            <a:xfrm>
              <a:off x="7591559" y="4387676"/>
              <a:ext cx="801537" cy="502873"/>
            </a:xfrm>
            <a:prstGeom prst="rect">
              <a:avLst/>
            </a:prstGeom>
            <a:noFill/>
            <a:ln w="9525">
              <a:noFill/>
              <a:miter lim="800000"/>
              <a:headEnd/>
              <a:tailEnd/>
            </a:ln>
          </p:spPr>
          <p:txBody>
            <a:bodyPr/>
            <a:lstStyle/>
            <a:p>
              <a:pPr algn="ctr"/>
              <a:r>
                <a:rPr lang="en-US" sz="2800" b="1" dirty="0">
                  <a:solidFill>
                    <a:srgbClr val="948A54"/>
                  </a:solidFill>
                  <a:latin typeface="Calibri" pitchFamily="34" charset="0"/>
                  <a:ea typeface="Times New Roman" pitchFamily="18" charset="0"/>
                  <a:cs typeface="Vrinda" pitchFamily="34" charset="0"/>
                </a:rPr>
                <a:t>5</a:t>
              </a:r>
              <a:endParaRPr lang="en-US" sz="1400" dirty="0">
                <a:latin typeface="Times New Roman" pitchFamily="18" charset="0"/>
                <a:ea typeface="Times New Roman" pitchFamily="18" charset="0"/>
                <a:cs typeface="Vrinda" pitchFamily="34" charset="0"/>
              </a:endParaRPr>
            </a:p>
          </p:txBody>
        </p:sp>
      </p:grpSp>
      <p:grpSp>
        <p:nvGrpSpPr>
          <p:cNvPr id="22537" name="Group 87"/>
          <p:cNvGrpSpPr>
            <a:grpSpLocks/>
          </p:cNvGrpSpPr>
          <p:nvPr/>
        </p:nvGrpSpPr>
        <p:grpSpPr bwMode="auto">
          <a:xfrm>
            <a:off x="4495079" y="675437"/>
            <a:ext cx="1753213" cy="1541225"/>
            <a:chOff x="151158" y="285256"/>
            <a:chExt cx="2275649" cy="2000460"/>
          </a:xfrm>
        </p:grpSpPr>
        <p:cxnSp>
          <p:nvCxnSpPr>
            <p:cNvPr id="89" name="Straight Connector 88"/>
            <p:cNvCxnSpPr>
              <a:stCxn id="95" idx="2"/>
            </p:cNvCxnSpPr>
            <p:nvPr/>
          </p:nvCxnSpPr>
          <p:spPr>
            <a:xfrm flipH="1">
              <a:off x="395301" y="980607"/>
              <a:ext cx="920558" cy="596604"/>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endCxn id="93" idx="5"/>
            </p:cNvCxnSpPr>
            <p:nvPr/>
          </p:nvCxnSpPr>
          <p:spPr>
            <a:xfrm flipH="1" flipV="1">
              <a:off x="649402" y="549311"/>
              <a:ext cx="680062" cy="403723"/>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a:off x="2225082" y="285256"/>
              <a:ext cx="47614" cy="16866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flipV="1">
              <a:off x="347685" y="1671297"/>
              <a:ext cx="1791236" cy="387815"/>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93" name="Oval 92"/>
            <p:cNvSpPr/>
            <p:nvPr/>
          </p:nvSpPr>
          <p:spPr>
            <a:xfrm>
              <a:off x="517738" y="416057"/>
              <a:ext cx="154254" cy="15611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ln>
                  <a:solidFill>
                    <a:schemeClr val="tx1"/>
                  </a:solidFill>
                </a:ln>
                <a:solidFill>
                  <a:schemeClr val="bg1"/>
                </a:solidFill>
              </a:endParaRPr>
            </a:p>
          </p:txBody>
        </p:sp>
        <p:sp>
          <p:nvSpPr>
            <p:cNvPr id="94" name="Oval 93"/>
            <p:cNvSpPr/>
            <p:nvPr/>
          </p:nvSpPr>
          <p:spPr>
            <a:xfrm>
              <a:off x="259256" y="1533611"/>
              <a:ext cx="154254" cy="156117"/>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ln>
                  <a:solidFill>
                    <a:schemeClr val="tx1"/>
                  </a:solidFill>
                </a:ln>
                <a:solidFill>
                  <a:schemeClr val="bg1"/>
                </a:solidFill>
              </a:endParaRPr>
            </a:p>
          </p:txBody>
        </p:sp>
        <p:sp>
          <p:nvSpPr>
            <p:cNvPr id="95" name="Oval 94"/>
            <p:cNvSpPr/>
            <p:nvPr/>
          </p:nvSpPr>
          <p:spPr>
            <a:xfrm>
              <a:off x="1315859" y="902548"/>
              <a:ext cx="154254" cy="156117"/>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ln>
                  <a:solidFill>
                    <a:schemeClr val="tx1"/>
                  </a:solidFill>
                </a:ln>
                <a:solidFill>
                  <a:schemeClr val="bg1"/>
                </a:solidFill>
              </a:endParaRPr>
            </a:p>
          </p:txBody>
        </p:sp>
        <p:sp>
          <p:nvSpPr>
            <p:cNvPr id="96" name="Oval 95"/>
            <p:cNvSpPr/>
            <p:nvPr/>
          </p:nvSpPr>
          <p:spPr>
            <a:xfrm>
              <a:off x="2138921" y="1955848"/>
              <a:ext cx="154254" cy="156117"/>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ln>
                  <a:solidFill>
                    <a:schemeClr val="tx1"/>
                  </a:solidFill>
                </a:ln>
                <a:solidFill>
                  <a:schemeClr val="bg1"/>
                </a:solidFill>
              </a:endParaRPr>
            </a:p>
          </p:txBody>
        </p:sp>
        <p:sp>
          <p:nvSpPr>
            <p:cNvPr id="97" name="Oval 96"/>
            <p:cNvSpPr/>
            <p:nvPr/>
          </p:nvSpPr>
          <p:spPr>
            <a:xfrm>
              <a:off x="2200140" y="285256"/>
              <a:ext cx="154254" cy="156117"/>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ln>
                  <a:solidFill>
                    <a:schemeClr val="tx1"/>
                  </a:solidFill>
                </a:ln>
                <a:solidFill>
                  <a:schemeClr val="bg1"/>
                </a:solidFill>
              </a:endParaRPr>
            </a:p>
          </p:txBody>
        </p:sp>
        <p:sp>
          <p:nvSpPr>
            <p:cNvPr id="22548" name="TextBox 97"/>
            <p:cNvSpPr txBox="1">
              <a:spLocks noChangeArrowheads="1"/>
            </p:cNvSpPr>
            <p:nvPr/>
          </p:nvSpPr>
          <p:spPr bwMode="auto">
            <a:xfrm>
              <a:off x="1121695" y="394795"/>
              <a:ext cx="256843" cy="599226"/>
            </a:xfrm>
            <a:prstGeom prst="rect">
              <a:avLst/>
            </a:prstGeom>
            <a:noFill/>
            <a:ln w="9525">
              <a:noFill/>
              <a:miter lim="800000"/>
              <a:headEnd/>
              <a:tailEnd/>
            </a:ln>
          </p:spPr>
          <p:txBody>
            <a:bodyPr>
              <a:spAutoFit/>
            </a:bodyPr>
            <a:lstStyle/>
            <a:p>
              <a:r>
                <a:rPr lang="en-US" sz="2400" b="1" dirty="0">
                  <a:solidFill>
                    <a:srgbClr val="3333FF"/>
                  </a:solidFill>
                  <a:latin typeface="Calibri" pitchFamily="34" charset="0"/>
                </a:rPr>
                <a:t>A</a:t>
              </a:r>
            </a:p>
          </p:txBody>
        </p:sp>
        <p:sp>
          <p:nvSpPr>
            <p:cNvPr id="22549" name="TextBox 98"/>
            <p:cNvSpPr txBox="1">
              <a:spLocks noChangeArrowheads="1"/>
            </p:cNvSpPr>
            <p:nvPr/>
          </p:nvSpPr>
          <p:spPr bwMode="auto">
            <a:xfrm>
              <a:off x="151158" y="1571348"/>
              <a:ext cx="256843" cy="599226"/>
            </a:xfrm>
            <a:prstGeom prst="rect">
              <a:avLst/>
            </a:prstGeom>
            <a:noFill/>
            <a:ln w="9525">
              <a:noFill/>
              <a:miter lim="800000"/>
              <a:headEnd/>
              <a:tailEnd/>
            </a:ln>
          </p:spPr>
          <p:txBody>
            <a:bodyPr>
              <a:spAutoFit/>
            </a:bodyPr>
            <a:lstStyle/>
            <a:p>
              <a:r>
                <a:rPr lang="en-US" sz="2400" b="1">
                  <a:solidFill>
                    <a:srgbClr val="3333FF"/>
                  </a:solidFill>
                  <a:latin typeface="Calibri" pitchFamily="34" charset="0"/>
                </a:rPr>
                <a:t>B</a:t>
              </a:r>
            </a:p>
          </p:txBody>
        </p:sp>
        <p:sp>
          <p:nvSpPr>
            <p:cNvPr id="22550" name="TextBox 99"/>
            <p:cNvSpPr txBox="1">
              <a:spLocks noChangeArrowheads="1"/>
            </p:cNvSpPr>
            <p:nvPr/>
          </p:nvSpPr>
          <p:spPr bwMode="auto">
            <a:xfrm>
              <a:off x="2169964" y="1686490"/>
              <a:ext cx="256843" cy="599226"/>
            </a:xfrm>
            <a:prstGeom prst="rect">
              <a:avLst/>
            </a:prstGeom>
            <a:noFill/>
            <a:ln w="9525">
              <a:noFill/>
              <a:miter lim="800000"/>
              <a:headEnd/>
              <a:tailEnd/>
            </a:ln>
          </p:spPr>
          <p:txBody>
            <a:bodyPr>
              <a:spAutoFit/>
            </a:bodyPr>
            <a:lstStyle/>
            <a:p>
              <a:r>
                <a:rPr lang="en-US" sz="2400" b="1">
                  <a:solidFill>
                    <a:srgbClr val="3333FF"/>
                  </a:solidFill>
                  <a:latin typeface="Calibri" pitchFamily="34" charset="0"/>
                </a:rPr>
                <a:t>C</a:t>
              </a:r>
            </a:p>
          </p:txBody>
        </p:sp>
      </p:grpSp>
      <p:sp>
        <p:nvSpPr>
          <p:cNvPr id="100" name="Right Arrow 99"/>
          <p:cNvSpPr>
            <a:spLocks noChangeArrowheads="1"/>
          </p:cNvSpPr>
          <p:nvPr/>
        </p:nvSpPr>
        <p:spPr bwMode="auto">
          <a:xfrm rot="5400000">
            <a:off x="5230807" y="2314149"/>
            <a:ext cx="481112" cy="237682"/>
          </a:xfrm>
          <a:prstGeom prst="rightArrow">
            <a:avLst>
              <a:gd name="adj1" fmla="val 50000"/>
              <a:gd name="adj2" fmla="val 81652"/>
            </a:avLst>
          </a:prstGeom>
          <a:solidFill>
            <a:schemeClr val="accent1"/>
          </a:solidFill>
          <a:ln w="12700" algn="ctr">
            <a:solidFill>
              <a:srgbClr val="3333FF"/>
            </a:solidFill>
            <a:miter lim="800000"/>
            <a:headEnd/>
            <a:tailEnd/>
          </a:ln>
        </p:spPr>
        <p:txBody>
          <a:bodyPr rot="10800000" vert="eaVert" anchor="ctr"/>
          <a:lstStyle/>
          <a:p>
            <a:pPr fontAlgn="auto">
              <a:spcBef>
                <a:spcPts val="0"/>
              </a:spcBef>
              <a:spcAft>
                <a:spcPts val="0"/>
              </a:spcAft>
              <a:defRPr/>
            </a:pPr>
            <a:endParaRPr lang="en-US" sz="2000">
              <a:solidFill>
                <a:schemeClr val="lt1"/>
              </a:solidFill>
              <a:latin typeface="+mn-lt"/>
              <a:cs typeface="+mn-cs"/>
            </a:endParaRPr>
          </a:p>
        </p:txBody>
      </p:sp>
      <p:sp>
        <p:nvSpPr>
          <p:cNvPr id="3" name="Slide Number Placeholder 2"/>
          <p:cNvSpPr>
            <a:spLocks noGrp="1"/>
          </p:cNvSpPr>
          <p:nvPr>
            <p:ph type="sldNum" sz="quarter" idx="12"/>
          </p:nvPr>
        </p:nvSpPr>
        <p:spPr/>
        <p:txBody>
          <a:bodyPr/>
          <a:lstStyle/>
          <a:p>
            <a:fld id="{3545BDA7-B02E-4201-861D-1A22D6838F48}" type="slidenum">
              <a:rPr lang="en-US" smtClean="0"/>
              <a:t>14</a:t>
            </a:fld>
            <a:endParaRPr lang="en-US"/>
          </a:p>
        </p:txBody>
      </p:sp>
    </p:spTree>
    <p:extLst>
      <p:ext uri="{BB962C8B-B14F-4D97-AF65-F5344CB8AC3E}">
        <p14:creationId xmlns:p14="http://schemas.microsoft.com/office/powerpoint/2010/main" val="35427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5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53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5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0" y="0"/>
            <a:ext cx="12192000" cy="749161"/>
          </a:xfrm>
        </p:spPr>
        <p:txBody>
          <a:bodyPr>
            <a:normAutofit/>
          </a:bodyPr>
          <a:lstStyle/>
          <a:p>
            <a:pPr algn="ctr"/>
            <a:r>
              <a:rPr lang="en-GB" sz="4000" b="1" dirty="0">
                <a:latin typeface="+mn-lt"/>
                <a:ea typeface="Tahoma" panose="020B0604030504040204" pitchFamily="34" charset="0"/>
                <a:cs typeface="Tahoma" panose="020B0604030504040204" pitchFamily="34" charset="0"/>
              </a:rPr>
              <a:t>Why Link swap?</a:t>
            </a:r>
          </a:p>
        </p:txBody>
      </p:sp>
      <p:grpSp>
        <p:nvGrpSpPr>
          <p:cNvPr id="23572" name="Group 313"/>
          <p:cNvGrpSpPr>
            <a:grpSpLocks/>
          </p:cNvGrpSpPr>
          <p:nvPr/>
        </p:nvGrpSpPr>
        <p:grpSpPr bwMode="auto">
          <a:xfrm>
            <a:off x="1594938" y="3960056"/>
            <a:ext cx="2125631" cy="2053522"/>
            <a:chOff x="0" y="-205683"/>
            <a:chExt cx="1759196" cy="1677629"/>
          </a:xfrm>
        </p:grpSpPr>
        <p:sp>
          <p:nvSpPr>
            <p:cNvPr id="23588" name="TextBox 82"/>
            <p:cNvSpPr txBox="1">
              <a:spLocks noChangeArrowheads="1"/>
            </p:cNvSpPr>
            <p:nvPr/>
          </p:nvSpPr>
          <p:spPr bwMode="auto">
            <a:xfrm>
              <a:off x="118794" y="-205683"/>
              <a:ext cx="355151" cy="461480"/>
            </a:xfrm>
            <a:prstGeom prst="rect">
              <a:avLst/>
            </a:prstGeom>
            <a:noFill/>
            <a:ln w="9525">
              <a:noFill/>
              <a:miter lim="800000"/>
              <a:headEnd/>
              <a:tailEnd/>
            </a:ln>
          </p:spPr>
          <p:txBody>
            <a:bodyPr/>
            <a:lstStyle/>
            <a:p>
              <a:pPr algn="ctr"/>
              <a:r>
                <a:rPr lang="en-US" sz="2800" b="1" dirty="0">
                  <a:solidFill>
                    <a:srgbClr val="948A54"/>
                  </a:solidFill>
                  <a:latin typeface="Calibri" pitchFamily="34" charset="0"/>
                  <a:ea typeface="Times New Roman" pitchFamily="18" charset="0"/>
                  <a:cs typeface="Vrinda" pitchFamily="34" charset="0"/>
                </a:rPr>
                <a:t>1</a:t>
              </a:r>
              <a:endParaRPr lang="en-GB" sz="1400" dirty="0">
                <a:latin typeface="Times New Roman" pitchFamily="18" charset="0"/>
                <a:ea typeface="Times New Roman" pitchFamily="18" charset="0"/>
                <a:cs typeface="Vrinda" pitchFamily="34" charset="0"/>
              </a:endParaRPr>
            </a:p>
          </p:txBody>
        </p:sp>
        <p:sp>
          <p:nvSpPr>
            <p:cNvPr id="23589" name="TextBox 72"/>
            <p:cNvSpPr txBox="1">
              <a:spLocks noChangeArrowheads="1"/>
            </p:cNvSpPr>
            <p:nvPr/>
          </p:nvSpPr>
          <p:spPr bwMode="auto">
            <a:xfrm>
              <a:off x="442961" y="1010936"/>
              <a:ext cx="1132840" cy="461010"/>
            </a:xfrm>
            <a:prstGeom prst="rect">
              <a:avLst/>
            </a:prstGeom>
            <a:noFill/>
            <a:ln w="9525">
              <a:noFill/>
              <a:miter lim="800000"/>
              <a:headEnd/>
              <a:tailEnd/>
            </a:ln>
          </p:spPr>
          <p:txBody>
            <a:bodyPr/>
            <a:lstStyle/>
            <a:p>
              <a:pPr algn="ctr"/>
              <a:r>
                <a:rPr lang="en-US" sz="2400" b="1" dirty="0">
                  <a:solidFill>
                    <a:srgbClr val="3333FF"/>
                  </a:solidFill>
                  <a:latin typeface="Calibri" pitchFamily="34" charset="0"/>
                  <a:ea typeface="Times New Roman" pitchFamily="18" charset="0"/>
                  <a:cs typeface="Vrinda" pitchFamily="34" charset="0"/>
                </a:rPr>
                <a:t>2-opt</a:t>
              </a:r>
              <a:endParaRPr lang="en-GB" sz="1200" dirty="0">
                <a:latin typeface="Times New Roman" pitchFamily="18" charset="0"/>
                <a:ea typeface="Times New Roman" pitchFamily="18" charset="0"/>
                <a:cs typeface="Vrinda" pitchFamily="34" charset="0"/>
              </a:endParaRPr>
            </a:p>
          </p:txBody>
        </p:sp>
        <p:grpSp>
          <p:nvGrpSpPr>
            <p:cNvPr id="23590" name="Group 331"/>
            <p:cNvGrpSpPr>
              <a:grpSpLocks/>
            </p:cNvGrpSpPr>
            <p:nvPr/>
          </p:nvGrpSpPr>
          <p:grpSpPr bwMode="auto">
            <a:xfrm>
              <a:off x="0" y="687"/>
              <a:ext cx="1759196" cy="1412890"/>
              <a:chOff x="0" y="290379"/>
              <a:chExt cx="2517372" cy="2082748"/>
            </a:xfrm>
          </p:grpSpPr>
          <p:cxnSp>
            <p:nvCxnSpPr>
              <p:cNvPr id="333" name="Straight Connector 332"/>
              <p:cNvCxnSpPr>
                <a:stCxn id="338" idx="3"/>
              </p:cNvCxnSpPr>
              <p:nvPr/>
            </p:nvCxnSpPr>
            <p:spPr>
              <a:xfrm flipH="1">
                <a:off x="9088" y="426265"/>
                <a:ext cx="740565" cy="942894"/>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a:endCxn id="339" idx="5"/>
              </p:cNvCxnSpPr>
              <p:nvPr/>
            </p:nvCxnSpPr>
            <p:spPr>
              <a:xfrm flipH="1" flipV="1">
                <a:off x="131928" y="1406760"/>
                <a:ext cx="529205" cy="835248"/>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p:cNvCxnSpPr/>
              <p:nvPr/>
            </p:nvCxnSpPr>
            <p:spPr>
              <a:xfrm flipH="1">
                <a:off x="781545" y="599270"/>
                <a:ext cx="849703" cy="1642739"/>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p:nvPr/>
            </p:nvCxnSpPr>
            <p:spPr>
              <a:xfrm flipH="1" flipV="1">
                <a:off x="1658510" y="463545"/>
                <a:ext cx="790632" cy="709046"/>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p:nvPr/>
            </p:nvCxnSpPr>
            <p:spPr>
              <a:xfrm flipH="1">
                <a:off x="1994756" y="1172591"/>
                <a:ext cx="454386" cy="706705"/>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38" name="Oval 337"/>
              <p:cNvSpPr/>
              <p:nvPr/>
            </p:nvSpPr>
            <p:spPr>
              <a:xfrm>
                <a:off x="727018" y="290379"/>
                <a:ext cx="154563" cy="15919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p>
            </p:txBody>
          </p:sp>
          <p:sp>
            <p:nvSpPr>
              <p:cNvPr id="339" name="Oval 338"/>
              <p:cNvSpPr/>
              <p:nvPr/>
            </p:nvSpPr>
            <p:spPr>
              <a:xfrm>
                <a:off x="0" y="1270875"/>
                <a:ext cx="154563" cy="159199"/>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p>
            </p:txBody>
          </p:sp>
          <p:sp>
            <p:nvSpPr>
              <p:cNvPr id="340" name="Oval 339"/>
              <p:cNvSpPr/>
              <p:nvPr/>
            </p:nvSpPr>
            <p:spPr>
              <a:xfrm>
                <a:off x="633870" y="2213928"/>
                <a:ext cx="154563" cy="159199"/>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p>
            </p:txBody>
          </p:sp>
          <p:sp>
            <p:nvSpPr>
              <p:cNvPr id="341" name="Oval 340"/>
              <p:cNvSpPr/>
              <p:nvPr/>
            </p:nvSpPr>
            <p:spPr>
              <a:xfrm>
                <a:off x="1565359" y="440144"/>
                <a:ext cx="154563" cy="159199"/>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p>
            </p:txBody>
          </p:sp>
          <p:sp>
            <p:nvSpPr>
              <p:cNvPr id="342" name="Oval 341"/>
              <p:cNvSpPr/>
              <p:nvPr/>
            </p:nvSpPr>
            <p:spPr>
              <a:xfrm>
                <a:off x="2362809" y="1071967"/>
                <a:ext cx="154563" cy="159199"/>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p>
            </p:txBody>
          </p:sp>
          <p:sp>
            <p:nvSpPr>
              <p:cNvPr id="343" name="Oval 342"/>
              <p:cNvSpPr/>
              <p:nvPr/>
            </p:nvSpPr>
            <p:spPr>
              <a:xfrm>
                <a:off x="1926597" y="1773992"/>
                <a:ext cx="154563" cy="159199"/>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p>
            </p:txBody>
          </p:sp>
        </p:grpSp>
      </p:grpSp>
      <p:grpSp>
        <p:nvGrpSpPr>
          <p:cNvPr id="23573" name="Group 314"/>
          <p:cNvGrpSpPr>
            <a:grpSpLocks/>
          </p:cNvGrpSpPr>
          <p:nvPr/>
        </p:nvGrpSpPr>
        <p:grpSpPr bwMode="auto">
          <a:xfrm>
            <a:off x="7787588" y="3992798"/>
            <a:ext cx="2208119" cy="2019134"/>
            <a:chOff x="429" y="-197859"/>
            <a:chExt cx="1827464" cy="1649536"/>
          </a:xfrm>
        </p:grpSpPr>
        <p:grpSp>
          <p:nvGrpSpPr>
            <p:cNvPr id="23574" name="Group 315"/>
            <p:cNvGrpSpPr>
              <a:grpSpLocks/>
            </p:cNvGrpSpPr>
            <p:nvPr/>
          </p:nvGrpSpPr>
          <p:grpSpPr bwMode="auto">
            <a:xfrm>
              <a:off x="429" y="-197859"/>
              <a:ext cx="1827464" cy="1649536"/>
              <a:chOff x="3968335" y="-285003"/>
              <a:chExt cx="2510676" cy="2376057"/>
            </a:xfrm>
          </p:grpSpPr>
          <p:cxnSp>
            <p:nvCxnSpPr>
              <p:cNvPr id="318" name="Straight Connector 317"/>
              <p:cNvCxnSpPr>
                <a:stCxn id="322" idx="3"/>
                <a:endCxn id="323" idx="7"/>
              </p:cNvCxnSpPr>
              <p:nvPr/>
            </p:nvCxnSpPr>
            <p:spPr>
              <a:xfrm flipH="1">
                <a:off x="4094996" y="133774"/>
                <a:ext cx="621423" cy="870969"/>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p:cNvCxnSpPr/>
              <p:nvPr/>
            </p:nvCxnSpPr>
            <p:spPr>
              <a:xfrm flipH="1" flipV="1">
                <a:off x="4077397" y="1153458"/>
                <a:ext cx="573666" cy="809471"/>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p:cNvCxnSpPr>
                <a:endCxn id="325" idx="5"/>
              </p:cNvCxnSpPr>
              <p:nvPr/>
            </p:nvCxnSpPr>
            <p:spPr>
              <a:xfrm flipH="1" flipV="1">
                <a:off x="5658947" y="284691"/>
                <a:ext cx="756745" cy="596659"/>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p:cNvCxnSpPr/>
              <p:nvPr/>
            </p:nvCxnSpPr>
            <p:spPr>
              <a:xfrm flipH="1">
                <a:off x="5964171" y="881349"/>
                <a:ext cx="451518" cy="708859"/>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22" name="Oval 321"/>
              <p:cNvSpPr/>
              <p:nvPr/>
            </p:nvSpPr>
            <p:spPr>
              <a:xfrm>
                <a:off x="4694688" y="991"/>
                <a:ext cx="148393" cy="15556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p>
            </p:txBody>
          </p:sp>
          <p:sp>
            <p:nvSpPr>
              <p:cNvPr id="323" name="Oval 322"/>
              <p:cNvSpPr/>
              <p:nvPr/>
            </p:nvSpPr>
            <p:spPr>
              <a:xfrm>
                <a:off x="3968335" y="981961"/>
                <a:ext cx="148393" cy="15556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p>
            </p:txBody>
          </p:sp>
          <p:sp>
            <p:nvSpPr>
              <p:cNvPr id="324" name="Oval 323"/>
              <p:cNvSpPr/>
              <p:nvPr/>
            </p:nvSpPr>
            <p:spPr>
              <a:xfrm>
                <a:off x="4624888" y="1935490"/>
                <a:ext cx="148393" cy="15556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p>
            </p:txBody>
          </p:sp>
          <p:sp>
            <p:nvSpPr>
              <p:cNvPr id="325" name="Oval 324"/>
              <p:cNvSpPr/>
              <p:nvPr/>
            </p:nvSpPr>
            <p:spPr>
              <a:xfrm>
                <a:off x="5532285" y="151909"/>
                <a:ext cx="148393" cy="15556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p>
            </p:txBody>
          </p:sp>
          <p:sp>
            <p:nvSpPr>
              <p:cNvPr id="326" name="Oval 325"/>
              <p:cNvSpPr/>
              <p:nvPr/>
            </p:nvSpPr>
            <p:spPr>
              <a:xfrm>
                <a:off x="6330618" y="783022"/>
                <a:ext cx="148393" cy="15556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p>
            </p:txBody>
          </p:sp>
          <p:sp>
            <p:nvSpPr>
              <p:cNvPr id="327" name="Oval 326"/>
              <p:cNvSpPr/>
              <p:nvPr/>
            </p:nvSpPr>
            <p:spPr>
              <a:xfrm>
                <a:off x="5894371" y="1482735"/>
                <a:ext cx="148393" cy="15556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p>
            </p:txBody>
          </p:sp>
          <p:cxnSp>
            <p:nvCxnSpPr>
              <p:cNvPr id="328" name="Straight Connector 327"/>
              <p:cNvCxnSpPr/>
              <p:nvPr/>
            </p:nvCxnSpPr>
            <p:spPr>
              <a:xfrm flipH="1" flipV="1">
                <a:off x="4843012" y="170202"/>
                <a:ext cx="1051359" cy="1410859"/>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3587" name="TextBox 84"/>
              <p:cNvSpPr txBox="1">
                <a:spLocks noChangeArrowheads="1"/>
              </p:cNvSpPr>
              <p:nvPr/>
            </p:nvSpPr>
            <p:spPr bwMode="auto">
              <a:xfrm>
                <a:off x="4139249" y="-285003"/>
                <a:ext cx="718253" cy="592402"/>
              </a:xfrm>
              <a:prstGeom prst="rect">
                <a:avLst/>
              </a:prstGeom>
              <a:noFill/>
              <a:ln w="9525">
                <a:noFill/>
                <a:miter lim="800000"/>
                <a:headEnd/>
                <a:tailEnd/>
              </a:ln>
            </p:spPr>
            <p:txBody>
              <a:bodyPr/>
              <a:lstStyle/>
              <a:p>
                <a:pPr algn="ctr">
                  <a:lnSpc>
                    <a:spcPts val="2525"/>
                  </a:lnSpc>
                </a:pPr>
                <a:r>
                  <a:rPr lang="en-US" sz="2800" b="1" dirty="0">
                    <a:solidFill>
                      <a:srgbClr val="948A54"/>
                    </a:solidFill>
                    <a:latin typeface="Calibri" pitchFamily="34" charset="0"/>
                    <a:ea typeface="Times New Roman" pitchFamily="18" charset="0"/>
                    <a:cs typeface="Vrinda" pitchFamily="34" charset="0"/>
                  </a:rPr>
                  <a:t>3</a:t>
                </a:r>
                <a:endParaRPr lang="en-GB" sz="1400" dirty="0">
                  <a:latin typeface="Times New Roman" pitchFamily="18" charset="0"/>
                  <a:ea typeface="Times New Roman" pitchFamily="18" charset="0"/>
                  <a:cs typeface="Vrinda" pitchFamily="34" charset="0"/>
                </a:endParaRPr>
              </a:p>
            </p:txBody>
          </p:sp>
        </p:grpSp>
        <p:sp>
          <p:nvSpPr>
            <p:cNvPr id="23575" name="TextBox 61"/>
            <p:cNvSpPr txBox="1">
              <a:spLocks noChangeArrowheads="1"/>
            </p:cNvSpPr>
            <p:nvPr/>
          </p:nvSpPr>
          <p:spPr bwMode="auto">
            <a:xfrm>
              <a:off x="285750" y="857250"/>
              <a:ext cx="1083310" cy="461010"/>
            </a:xfrm>
            <a:prstGeom prst="rect">
              <a:avLst/>
            </a:prstGeom>
            <a:noFill/>
            <a:ln w="9525">
              <a:noFill/>
              <a:miter lim="800000"/>
              <a:headEnd/>
              <a:tailEnd/>
            </a:ln>
          </p:spPr>
          <p:txBody>
            <a:bodyPr/>
            <a:lstStyle/>
            <a:p>
              <a:pPr algn="ctr"/>
              <a:r>
                <a:rPr lang="en-US" sz="2400" b="1" dirty="0">
                  <a:solidFill>
                    <a:srgbClr val="3333FF"/>
                  </a:solidFill>
                  <a:latin typeface="Calibri" pitchFamily="34" charset="0"/>
                  <a:ea typeface="Times New Roman" pitchFamily="18" charset="0"/>
                  <a:cs typeface="Vrinda" pitchFamily="34" charset="0"/>
                </a:rPr>
                <a:t>2-opt</a:t>
              </a:r>
              <a:endParaRPr lang="en-GB" sz="1400" dirty="0">
                <a:latin typeface="Times New Roman" pitchFamily="18" charset="0"/>
                <a:ea typeface="Times New Roman" pitchFamily="18" charset="0"/>
                <a:cs typeface="Vrinda" pitchFamily="34" charset="0"/>
              </a:endParaRPr>
            </a:p>
          </p:txBody>
        </p:sp>
      </p:grpSp>
      <p:grpSp>
        <p:nvGrpSpPr>
          <p:cNvPr id="2" name="Group 1"/>
          <p:cNvGrpSpPr/>
          <p:nvPr/>
        </p:nvGrpSpPr>
        <p:grpSpPr>
          <a:xfrm>
            <a:off x="4518624" y="3973683"/>
            <a:ext cx="2231141" cy="2023634"/>
            <a:chOff x="4564702" y="3988298"/>
            <a:chExt cx="2231141" cy="2023634"/>
          </a:xfrm>
        </p:grpSpPr>
        <p:grpSp>
          <p:nvGrpSpPr>
            <p:cNvPr id="23571" name="Group 312"/>
            <p:cNvGrpSpPr>
              <a:grpSpLocks/>
            </p:cNvGrpSpPr>
            <p:nvPr/>
          </p:nvGrpSpPr>
          <p:grpSpPr bwMode="auto">
            <a:xfrm>
              <a:off x="4564702" y="4195024"/>
              <a:ext cx="2231141" cy="1816908"/>
              <a:chOff x="1899557" y="82994"/>
              <a:chExt cx="2509801" cy="1982819"/>
            </a:xfrm>
          </p:grpSpPr>
          <p:cxnSp>
            <p:nvCxnSpPr>
              <p:cNvPr id="344" name="Straight Connector 343"/>
              <p:cNvCxnSpPr>
                <a:stCxn id="348" idx="3"/>
              </p:cNvCxnSpPr>
              <p:nvPr/>
            </p:nvCxnSpPr>
            <p:spPr>
              <a:xfrm flipH="1">
                <a:off x="1908190" y="206134"/>
                <a:ext cx="740107" cy="956241"/>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p:cNvCxnSpPr/>
              <p:nvPr/>
            </p:nvCxnSpPr>
            <p:spPr>
              <a:xfrm flipH="1" flipV="1">
                <a:off x="1908189" y="1162375"/>
                <a:ext cx="740187" cy="786738"/>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p:cNvCxnSpPr/>
              <p:nvPr/>
            </p:nvCxnSpPr>
            <p:spPr>
              <a:xfrm flipH="1" flipV="1">
                <a:off x="3556887" y="256882"/>
                <a:ext cx="791979" cy="706157"/>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p:cNvCxnSpPr/>
              <p:nvPr/>
            </p:nvCxnSpPr>
            <p:spPr>
              <a:xfrm flipH="1">
                <a:off x="3895690" y="963039"/>
                <a:ext cx="453176" cy="708277"/>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48" name="Oval 347"/>
              <p:cNvSpPr/>
              <p:nvPr/>
            </p:nvSpPr>
            <p:spPr>
              <a:xfrm>
                <a:off x="2626798" y="82994"/>
                <a:ext cx="146811" cy="14426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p>
            </p:txBody>
          </p:sp>
          <p:sp>
            <p:nvSpPr>
              <p:cNvPr id="349" name="Oval 348"/>
              <p:cNvSpPr/>
              <p:nvPr/>
            </p:nvSpPr>
            <p:spPr>
              <a:xfrm>
                <a:off x="1899557" y="1062707"/>
                <a:ext cx="146811" cy="144267"/>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p>
            </p:txBody>
          </p:sp>
          <p:sp>
            <p:nvSpPr>
              <p:cNvPr id="350" name="Oval 349"/>
              <p:cNvSpPr/>
              <p:nvPr/>
            </p:nvSpPr>
            <p:spPr>
              <a:xfrm>
                <a:off x="2622480" y="1921546"/>
                <a:ext cx="146811" cy="144267"/>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p>
            </p:txBody>
          </p:sp>
          <p:sp>
            <p:nvSpPr>
              <p:cNvPr id="351" name="Oval 350"/>
              <p:cNvSpPr/>
              <p:nvPr/>
            </p:nvSpPr>
            <p:spPr>
              <a:xfrm>
                <a:off x="3464094" y="233557"/>
                <a:ext cx="146811" cy="144267"/>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p>
            </p:txBody>
          </p:sp>
          <p:sp>
            <p:nvSpPr>
              <p:cNvPr id="352" name="Oval 351"/>
              <p:cNvSpPr/>
              <p:nvPr/>
            </p:nvSpPr>
            <p:spPr>
              <a:xfrm>
                <a:off x="4262547" y="865492"/>
                <a:ext cx="146811" cy="144267"/>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p>
            </p:txBody>
          </p:sp>
          <p:sp>
            <p:nvSpPr>
              <p:cNvPr id="353" name="Oval 352"/>
              <p:cNvSpPr/>
              <p:nvPr/>
            </p:nvSpPr>
            <p:spPr>
              <a:xfrm>
                <a:off x="3824477" y="1565287"/>
                <a:ext cx="146811" cy="144267"/>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p>
            </p:txBody>
          </p:sp>
          <p:cxnSp>
            <p:nvCxnSpPr>
              <p:cNvPr id="354" name="Straight Connector 353"/>
              <p:cNvCxnSpPr/>
              <p:nvPr/>
            </p:nvCxnSpPr>
            <p:spPr>
              <a:xfrm flipH="1" flipV="1">
                <a:off x="2795119" y="186903"/>
                <a:ext cx="668974" cy="14420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3613" name="TextBox 83"/>
              <p:cNvSpPr txBox="1">
                <a:spLocks noChangeArrowheads="1"/>
              </p:cNvSpPr>
              <p:nvPr/>
            </p:nvSpPr>
            <p:spPr bwMode="auto">
              <a:xfrm>
                <a:off x="2127169" y="663620"/>
                <a:ext cx="2039156" cy="754461"/>
              </a:xfrm>
              <a:prstGeom prst="rect">
                <a:avLst/>
              </a:prstGeom>
              <a:noFill/>
              <a:ln w="9525">
                <a:noFill/>
                <a:miter lim="800000"/>
                <a:headEnd/>
                <a:tailEnd/>
              </a:ln>
            </p:spPr>
            <p:txBody>
              <a:bodyPr/>
              <a:lstStyle/>
              <a:p>
                <a:pPr algn="ctr"/>
                <a:r>
                  <a:rPr lang="en-US" sz="2400" b="1" dirty="0">
                    <a:solidFill>
                      <a:srgbClr val="FF0000"/>
                    </a:solidFill>
                    <a:latin typeface="Calibri" pitchFamily="34" charset="0"/>
                    <a:ea typeface="Times New Roman" pitchFamily="18" charset="0"/>
                    <a:cs typeface="Vrinda" pitchFamily="34" charset="0"/>
                  </a:rPr>
                  <a:t>BEST</a:t>
                </a:r>
                <a:endParaRPr lang="en-GB" sz="1400" dirty="0">
                  <a:latin typeface="Times New Roman" pitchFamily="18" charset="0"/>
                  <a:ea typeface="Times New Roman" pitchFamily="18" charset="0"/>
                  <a:cs typeface="Vrinda" pitchFamily="34" charset="0"/>
                </a:endParaRPr>
              </a:p>
            </p:txBody>
          </p:sp>
        </p:grpSp>
        <p:sp>
          <p:nvSpPr>
            <p:cNvPr id="23570" name="TextBox 84"/>
            <p:cNvSpPr txBox="1">
              <a:spLocks noChangeArrowheads="1"/>
            </p:cNvSpPr>
            <p:nvPr/>
          </p:nvSpPr>
          <p:spPr bwMode="auto">
            <a:xfrm>
              <a:off x="4566211" y="3988298"/>
              <a:ext cx="632896" cy="503414"/>
            </a:xfrm>
            <a:prstGeom prst="rect">
              <a:avLst/>
            </a:prstGeom>
            <a:noFill/>
            <a:ln w="9525">
              <a:noFill/>
              <a:miter lim="800000"/>
              <a:headEnd/>
              <a:tailEnd/>
            </a:ln>
          </p:spPr>
          <p:txBody>
            <a:bodyPr/>
            <a:lstStyle/>
            <a:p>
              <a:pPr algn="ctr">
                <a:lnSpc>
                  <a:spcPts val="2525"/>
                </a:lnSpc>
              </a:pPr>
              <a:r>
                <a:rPr lang="en-US" sz="2800" b="1">
                  <a:solidFill>
                    <a:srgbClr val="948A54"/>
                  </a:solidFill>
                  <a:latin typeface="Calibri" pitchFamily="34" charset="0"/>
                  <a:cs typeface="Times New Roman" pitchFamily="18" charset="0"/>
                </a:rPr>
                <a:t>2</a:t>
              </a:r>
              <a:endParaRPr lang="en-GB" sz="1400">
                <a:latin typeface="Times New Roman" pitchFamily="18" charset="0"/>
                <a:cs typeface="Times New Roman" pitchFamily="18" charset="0"/>
              </a:endParaRPr>
            </a:p>
          </p:txBody>
        </p:sp>
      </p:grpSp>
      <p:grpSp>
        <p:nvGrpSpPr>
          <p:cNvPr id="23556" name="Group 49"/>
          <p:cNvGrpSpPr>
            <a:grpSpLocks/>
          </p:cNvGrpSpPr>
          <p:nvPr/>
        </p:nvGrpSpPr>
        <p:grpSpPr bwMode="auto">
          <a:xfrm>
            <a:off x="4505233" y="1117838"/>
            <a:ext cx="2290610" cy="1980133"/>
            <a:chOff x="4678634" y="999546"/>
            <a:chExt cx="2874783" cy="2500097"/>
          </a:xfrm>
        </p:grpSpPr>
        <p:cxnSp>
          <p:nvCxnSpPr>
            <p:cNvPr id="51" name="Straight Connector 50"/>
            <p:cNvCxnSpPr>
              <a:stCxn id="55" idx="3"/>
            </p:cNvCxnSpPr>
            <p:nvPr/>
          </p:nvCxnSpPr>
          <p:spPr>
            <a:xfrm flipH="1">
              <a:off x="4688266" y="1142012"/>
              <a:ext cx="847394" cy="1064609"/>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57" idx="1"/>
              <a:endCxn id="56" idx="4"/>
            </p:cNvCxnSpPr>
            <p:nvPr/>
          </p:nvCxnSpPr>
          <p:spPr>
            <a:xfrm flipH="1" flipV="1">
              <a:off x="4760531" y="2263127"/>
              <a:ext cx="775129" cy="109405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endCxn id="58" idx="5"/>
            </p:cNvCxnSpPr>
            <p:nvPr/>
          </p:nvCxnSpPr>
          <p:spPr>
            <a:xfrm flipH="1" flipV="1">
              <a:off x="6614533" y="1311298"/>
              <a:ext cx="873805" cy="674517"/>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6968288" y="1985814"/>
              <a:ext cx="520048" cy="79245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5511674" y="999546"/>
              <a:ext cx="163795" cy="16690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ln>
                  <a:solidFill>
                    <a:schemeClr val="tx1"/>
                  </a:solidFill>
                </a:ln>
                <a:solidFill>
                  <a:schemeClr val="bg1"/>
                </a:solidFill>
              </a:endParaRPr>
            </a:p>
          </p:txBody>
        </p:sp>
        <p:sp>
          <p:nvSpPr>
            <p:cNvPr id="56" name="Oval 55"/>
            <p:cNvSpPr/>
            <p:nvPr/>
          </p:nvSpPr>
          <p:spPr>
            <a:xfrm>
              <a:off x="4678634" y="2096218"/>
              <a:ext cx="163795" cy="166909"/>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ln>
                  <a:solidFill>
                    <a:schemeClr val="tx1"/>
                  </a:solidFill>
                </a:ln>
                <a:solidFill>
                  <a:schemeClr val="bg1"/>
                </a:solidFill>
              </a:endParaRPr>
            </a:p>
          </p:txBody>
        </p:sp>
        <p:sp>
          <p:nvSpPr>
            <p:cNvPr id="57" name="Oval 56"/>
            <p:cNvSpPr/>
            <p:nvPr/>
          </p:nvSpPr>
          <p:spPr>
            <a:xfrm>
              <a:off x="5511674" y="3332734"/>
              <a:ext cx="163795" cy="166909"/>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ln>
                  <a:solidFill>
                    <a:schemeClr val="tx1"/>
                  </a:solidFill>
                </a:ln>
                <a:solidFill>
                  <a:schemeClr val="bg1"/>
                </a:solidFill>
              </a:endParaRPr>
            </a:p>
          </p:txBody>
        </p:sp>
        <p:sp>
          <p:nvSpPr>
            <p:cNvPr id="58" name="Oval 57"/>
            <p:cNvSpPr/>
            <p:nvPr/>
          </p:nvSpPr>
          <p:spPr>
            <a:xfrm>
              <a:off x="6474725" y="1168832"/>
              <a:ext cx="163795" cy="166909"/>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ln>
                  <a:solidFill>
                    <a:schemeClr val="tx1"/>
                  </a:solidFill>
                </a:ln>
                <a:solidFill>
                  <a:schemeClr val="bg1"/>
                </a:solidFill>
              </a:endParaRPr>
            </a:p>
          </p:txBody>
        </p:sp>
        <p:sp>
          <p:nvSpPr>
            <p:cNvPr id="59" name="Oval 58"/>
            <p:cNvSpPr/>
            <p:nvPr/>
          </p:nvSpPr>
          <p:spPr>
            <a:xfrm>
              <a:off x="7389622" y="1875412"/>
              <a:ext cx="163795" cy="166909"/>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ln>
                  <a:solidFill>
                    <a:schemeClr val="tx1"/>
                  </a:solidFill>
                </a:ln>
                <a:solidFill>
                  <a:schemeClr val="bg1"/>
                </a:solidFill>
              </a:endParaRPr>
            </a:p>
          </p:txBody>
        </p:sp>
        <p:sp>
          <p:nvSpPr>
            <p:cNvPr id="60" name="Oval 59"/>
            <p:cNvSpPr/>
            <p:nvPr/>
          </p:nvSpPr>
          <p:spPr>
            <a:xfrm>
              <a:off x="6888838" y="2658047"/>
              <a:ext cx="163795" cy="166909"/>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ln>
                  <a:solidFill>
                    <a:schemeClr val="tx1"/>
                  </a:solidFill>
                </a:ln>
                <a:solidFill>
                  <a:schemeClr val="bg1"/>
                </a:solidFill>
              </a:endParaRPr>
            </a:p>
          </p:txBody>
        </p:sp>
        <p:cxnSp>
          <p:nvCxnSpPr>
            <p:cNvPr id="61" name="Straight Connector 60"/>
            <p:cNvCxnSpPr>
              <a:stCxn id="60" idx="3"/>
              <a:endCxn id="57" idx="6"/>
            </p:cNvCxnSpPr>
            <p:nvPr/>
          </p:nvCxnSpPr>
          <p:spPr>
            <a:xfrm flipH="1">
              <a:off x="5675468" y="2800513"/>
              <a:ext cx="1237357" cy="615675"/>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62" name="Right Arrow 61"/>
          <p:cNvSpPr>
            <a:spLocks noChangeArrowheads="1"/>
          </p:cNvSpPr>
          <p:nvPr/>
        </p:nvSpPr>
        <p:spPr bwMode="auto">
          <a:xfrm rot="5400000">
            <a:off x="5409026" y="3320569"/>
            <a:ext cx="528782" cy="261021"/>
          </a:xfrm>
          <a:prstGeom prst="rightArrow">
            <a:avLst>
              <a:gd name="adj1" fmla="val 50000"/>
              <a:gd name="adj2" fmla="val 81652"/>
            </a:avLst>
          </a:prstGeom>
          <a:solidFill>
            <a:schemeClr val="accent1"/>
          </a:solidFill>
          <a:ln w="12700" algn="ctr">
            <a:solidFill>
              <a:srgbClr val="3333FF"/>
            </a:solidFill>
            <a:miter lim="800000"/>
            <a:headEnd/>
            <a:tailEnd/>
          </a:ln>
        </p:spPr>
        <p:txBody>
          <a:bodyPr rot="10800000" vert="eaVert" anchor="ctr"/>
          <a:lstStyle/>
          <a:p>
            <a:pPr fontAlgn="auto">
              <a:spcBef>
                <a:spcPts val="0"/>
              </a:spcBef>
              <a:spcAft>
                <a:spcPts val="0"/>
              </a:spcAft>
              <a:defRPr/>
            </a:pPr>
            <a:endParaRPr lang="en-US" sz="2000">
              <a:solidFill>
                <a:schemeClr val="lt1"/>
              </a:solidFill>
              <a:latin typeface="+mn-lt"/>
              <a:cs typeface="+mn-cs"/>
            </a:endParaRPr>
          </a:p>
        </p:txBody>
      </p:sp>
      <p:sp>
        <p:nvSpPr>
          <p:cNvPr id="3" name="Slide Number Placeholder 2"/>
          <p:cNvSpPr>
            <a:spLocks noGrp="1"/>
          </p:cNvSpPr>
          <p:nvPr>
            <p:ph type="sldNum" sz="quarter" idx="12"/>
          </p:nvPr>
        </p:nvSpPr>
        <p:spPr/>
        <p:txBody>
          <a:bodyPr/>
          <a:lstStyle/>
          <a:p>
            <a:fld id="{3545BDA7-B02E-4201-861D-1A22D6838F48}" type="slidenum">
              <a:rPr lang="en-US" smtClean="0"/>
              <a:t>15</a:t>
            </a:fld>
            <a:endParaRPr lang="en-US"/>
          </a:p>
        </p:txBody>
      </p:sp>
    </p:spTree>
    <p:extLst>
      <p:ext uri="{BB962C8B-B14F-4D97-AF65-F5344CB8AC3E}">
        <p14:creationId xmlns:p14="http://schemas.microsoft.com/office/powerpoint/2010/main" val="4261929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7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5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Group 93"/>
          <p:cNvGrpSpPr/>
          <p:nvPr/>
        </p:nvGrpSpPr>
        <p:grpSpPr>
          <a:xfrm>
            <a:off x="2965482" y="1126603"/>
            <a:ext cx="5977467" cy="2273362"/>
            <a:chOff x="-165535" y="540096"/>
            <a:chExt cx="5977467" cy="2273362"/>
          </a:xfrm>
        </p:grpSpPr>
        <p:sp>
          <p:nvSpPr>
            <p:cNvPr id="57" name="Right Arrow 56"/>
            <p:cNvSpPr>
              <a:spLocks noChangeArrowheads="1"/>
            </p:cNvSpPr>
            <p:nvPr/>
          </p:nvSpPr>
          <p:spPr bwMode="auto">
            <a:xfrm>
              <a:off x="3031845" y="1985894"/>
              <a:ext cx="578050" cy="248363"/>
            </a:xfrm>
            <a:prstGeom prst="rightArrow">
              <a:avLst>
                <a:gd name="adj1" fmla="val 50000"/>
                <a:gd name="adj2" fmla="val 81652"/>
              </a:avLst>
            </a:prstGeom>
            <a:solidFill>
              <a:schemeClr val="accent1"/>
            </a:solidFill>
            <a:ln w="12700" algn="ctr">
              <a:solidFill>
                <a:srgbClr val="3333FF"/>
              </a:solidFill>
              <a:miter lim="800000"/>
              <a:headEnd/>
              <a:tailEnd/>
            </a:ln>
          </p:spPr>
          <p:txBody>
            <a:bodyPr rot="10800000" vert="eaVert" anchor="ctr"/>
            <a:lstStyle/>
            <a:p>
              <a:pPr fontAlgn="auto">
                <a:spcBef>
                  <a:spcPts val="0"/>
                </a:spcBef>
                <a:spcAft>
                  <a:spcPts val="0"/>
                </a:spcAft>
                <a:defRPr/>
              </a:pPr>
              <a:endParaRPr lang="en-US">
                <a:solidFill>
                  <a:schemeClr val="lt1"/>
                </a:solidFill>
                <a:latin typeface="+mn-lt"/>
                <a:cs typeface="+mn-cs"/>
              </a:endParaRPr>
            </a:p>
          </p:txBody>
        </p:sp>
        <p:grpSp>
          <p:nvGrpSpPr>
            <p:cNvPr id="93" name="Group 92"/>
            <p:cNvGrpSpPr/>
            <p:nvPr/>
          </p:nvGrpSpPr>
          <p:grpSpPr>
            <a:xfrm>
              <a:off x="-165535" y="540096"/>
              <a:ext cx="3109615" cy="2273362"/>
              <a:chOff x="-165535" y="540096"/>
              <a:chExt cx="3109615" cy="2273362"/>
            </a:xfrm>
          </p:grpSpPr>
          <p:sp>
            <p:nvSpPr>
              <p:cNvPr id="55" name="TextBox 54"/>
              <p:cNvSpPr txBox="1"/>
              <p:nvPr/>
            </p:nvSpPr>
            <p:spPr>
              <a:xfrm>
                <a:off x="-165535" y="1452903"/>
                <a:ext cx="1578051" cy="1015663"/>
              </a:xfrm>
              <a:prstGeom prst="rect">
                <a:avLst/>
              </a:prstGeom>
              <a:noFill/>
            </p:spPr>
            <p:txBody>
              <a:bodyPr wrap="square" rtlCol="0">
                <a:spAutoFit/>
              </a:bodyPr>
              <a:lstStyle/>
              <a:p>
                <a:pPr algn="ctr"/>
                <a:r>
                  <a:rPr lang="en-US" sz="2000" b="1" dirty="0">
                    <a:solidFill>
                      <a:srgbClr val="3333FF"/>
                    </a:solidFill>
                    <a:latin typeface="Calibri" pitchFamily="34" charset="0"/>
                    <a:ea typeface="Times New Roman" pitchFamily="18" charset="0"/>
                    <a:cs typeface="Vrinda" pitchFamily="34" charset="0"/>
                  </a:rPr>
                  <a:t>Relocate </a:t>
                </a:r>
                <a:r>
                  <a:rPr lang="en-US" sz="2000" b="1" dirty="0">
                    <a:solidFill>
                      <a:srgbClr val="3333FF"/>
                    </a:solidFill>
                    <a:latin typeface="+mn-lt"/>
                  </a:rPr>
                  <a:t>and link swap stops</a:t>
                </a:r>
              </a:p>
            </p:txBody>
          </p:sp>
          <p:grpSp>
            <p:nvGrpSpPr>
              <p:cNvPr id="59" name="Group 58"/>
              <p:cNvGrpSpPr/>
              <p:nvPr/>
            </p:nvGrpSpPr>
            <p:grpSpPr>
              <a:xfrm>
                <a:off x="555029" y="540096"/>
                <a:ext cx="2389051" cy="2273362"/>
                <a:chOff x="4400296" y="1939039"/>
                <a:chExt cx="6476076" cy="5295061"/>
              </a:xfrm>
            </p:grpSpPr>
            <p:sp>
              <p:nvSpPr>
                <p:cNvPr id="76" name="Oval 75"/>
                <p:cNvSpPr/>
                <p:nvPr/>
              </p:nvSpPr>
              <p:spPr>
                <a:xfrm>
                  <a:off x="5252279" y="3858348"/>
                  <a:ext cx="292759" cy="25155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Oval 76"/>
                <p:cNvSpPr/>
                <p:nvPr/>
              </p:nvSpPr>
              <p:spPr>
                <a:xfrm>
                  <a:off x="6095997" y="5344248"/>
                  <a:ext cx="292759" cy="25155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Oval 77"/>
                <p:cNvSpPr/>
                <p:nvPr/>
              </p:nvSpPr>
              <p:spPr>
                <a:xfrm>
                  <a:off x="6040554" y="6982549"/>
                  <a:ext cx="292759" cy="25155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Oval 78"/>
                <p:cNvSpPr/>
                <p:nvPr/>
              </p:nvSpPr>
              <p:spPr>
                <a:xfrm>
                  <a:off x="8103470" y="5930989"/>
                  <a:ext cx="292759" cy="25155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Oval 79"/>
                <p:cNvSpPr/>
                <p:nvPr/>
              </p:nvSpPr>
              <p:spPr>
                <a:xfrm>
                  <a:off x="7819691" y="2806788"/>
                  <a:ext cx="292759" cy="25155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Oval 80"/>
                <p:cNvSpPr/>
                <p:nvPr/>
              </p:nvSpPr>
              <p:spPr>
                <a:xfrm>
                  <a:off x="10033711" y="4702057"/>
                  <a:ext cx="292759" cy="25155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2" name="Straight Connector 81"/>
                <p:cNvCxnSpPr>
                  <a:stCxn id="76" idx="6"/>
                  <a:endCxn id="81" idx="1"/>
                </p:cNvCxnSpPr>
                <p:nvPr/>
              </p:nvCxnSpPr>
              <p:spPr>
                <a:xfrm>
                  <a:off x="5545038" y="3984123"/>
                  <a:ext cx="4531546" cy="7547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77" idx="4"/>
                  <a:endCxn id="78" idx="0"/>
                </p:cNvCxnSpPr>
                <p:nvPr/>
              </p:nvCxnSpPr>
              <p:spPr>
                <a:xfrm flipH="1">
                  <a:off x="6186934" y="5595799"/>
                  <a:ext cx="55443" cy="13867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stCxn id="78" idx="6"/>
                  <a:endCxn id="79" idx="3"/>
                </p:cNvCxnSpPr>
                <p:nvPr/>
              </p:nvCxnSpPr>
              <p:spPr>
                <a:xfrm flipV="1">
                  <a:off x="6333313" y="6145702"/>
                  <a:ext cx="1813029" cy="9626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79" idx="7"/>
                  <a:endCxn id="81" idx="3"/>
                </p:cNvCxnSpPr>
                <p:nvPr/>
              </p:nvCxnSpPr>
              <p:spPr>
                <a:xfrm flipV="1">
                  <a:off x="8353356" y="4916770"/>
                  <a:ext cx="1723228" cy="10510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77" idx="0"/>
                  <a:endCxn id="80" idx="3"/>
                </p:cNvCxnSpPr>
                <p:nvPr/>
              </p:nvCxnSpPr>
              <p:spPr>
                <a:xfrm flipV="1">
                  <a:off x="6242376" y="3021500"/>
                  <a:ext cx="1620188" cy="23227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80" idx="7"/>
                  <a:endCxn id="88" idx="3"/>
                </p:cNvCxnSpPr>
                <p:nvPr/>
              </p:nvCxnSpPr>
              <p:spPr>
                <a:xfrm flipV="1">
                  <a:off x="8069578" y="2153752"/>
                  <a:ext cx="2556908" cy="6898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10583613" y="1939039"/>
                  <a:ext cx="292759" cy="25155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9" name="Straight Connector 88"/>
                <p:cNvCxnSpPr>
                  <a:stCxn id="90" idx="4"/>
                  <a:endCxn id="76" idx="0"/>
                </p:cNvCxnSpPr>
                <p:nvPr/>
              </p:nvCxnSpPr>
              <p:spPr>
                <a:xfrm>
                  <a:off x="4546676" y="2624464"/>
                  <a:ext cx="851983" cy="12338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Oval 89"/>
                <p:cNvSpPr/>
                <p:nvPr/>
              </p:nvSpPr>
              <p:spPr>
                <a:xfrm>
                  <a:off x="4400296" y="2372913"/>
                  <a:ext cx="292759" cy="25155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92" name="Group 91"/>
            <p:cNvGrpSpPr/>
            <p:nvPr/>
          </p:nvGrpSpPr>
          <p:grpSpPr>
            <a:xfrm>
              <a:off x="3422881" y="540096"/>
              <a:ext cx="2389051" cy="2273362"/>
              <a:chOff x="3422881" y="540096"/>
              <a:chExt cx="2389051" cy="2273362"/>
            </a:xfrm>
          </p:grpSpPr>
          <p:grpSp>
            <p:nvGrpSpPr>
              <p:cNvPr id="60" name="Group 59"/>
              <p:cNvGrpSpPr/>
              <p:nvPr/>
            </p:nvGrpSpPr>
            <p:grpSpPr>
              <a:xfrm>
                <a:off x="3422881" y="540096"/>
                <a:ext cx="2389051" cy="2273362"/>
                <a:chOff x="4400296" y="1939039"/>
                <a:chExt cx="6476076" cy="5295061"/>
              </a:xfrm>
            </p:grpSpPr>
            <p:sp>
              <p:nvSpPr>
                <p:cNvPr id="61" name="Oval 60"/>
                <p:cNvSpPr/>
                <p:nvPr/>
              </p:nvSpPr>
              <p:spPr>
                <a:xfrm>
                  <a:off x="5252279" y="3858348"/>
                  <a:ext cx="292759" cy="25155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Oval 61"/>
                <p:cNvSpPr/>
                <p:nvPr/>
              </p:nvSpPr>
              <p:spPr>
                <a:xfrm>
                  <a:off x="6095997" y="5344248"/>
                  <a:ext cx="292759" cy="25155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Oval 62"/>
                <p:cNvSpPr/>
                <p:nvPr/>
              </p:nvSpPr>
              <p:spPr>
                <a:xfrm>
                  <a:off x="6040554" y="6982549"/>
                  <a:ext cx="292759" cy="25155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Oval 63"/>
                <p:cNvSpPr/>
                <p:nvPr/>
              </p:nvSpPr>
              <p:spPr>
                <a:xfrm>
                  <a:off x="8103470" y="5930989"/>
                  <a:ext cx="292759" cy="25155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Oval 64"/>
                <p:cNvSpPr/>
                <p:nvPr/>
              </p:nvSpPr>
              <p:spPr>
                <a:xfrm>
                  <a:off x="7819691" y="2806788"/>
                  <a:ext cx="292759" cy="25155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Oval 65"/>
                <p:cNvSpPr/>
                <p:nvPr/>
              </p:nvSpPr>
              <p:spPr>
                <a:xfrm>
                  <a:off x="10033711" y="4702057"/>
                  <a:ext cx="292759" cy="25155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7" name="Straight Connector 66"/>
                <p:cNvCxnSpPr>
                  <a:stCxn id="65" idx="5"/>
                  <a:endCxn id="66" idx="1"/>
                </p:cNvCxnSpPr>
                <p:nvPr/>
              </p:nvCxnSpPr>
              <p:spPr>
                <a:xfrm>
                  <a:off x="8069578" y="3021500"/>
                  <a:ext cx="2007007" cy="17173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62" idx="4"/>
                  <a:endCxn id="63" idx="0"/>
                </p:cNvCxnSpPr>
                <p:nvPr/>
              </p:nvCxnSpPr>
              <p:spPr>
                <a:xfrm flipH="1">
                  <a:off x="6186934" y="5595799"/>
                  <a:ext cx="55443" cy="13867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63" idx="6"/>
                  <a:endCxn id="64" idx="3"/>
                </p:cNvCxnSpPr>
                <p:nvPr/>
              </p:nvCxnSpPr>
              <p:spPr>
                <a:xfrm flipV="1">
                  <a:off x="6333313" y="6145702"/>
                  <a:ext cx="1813029" cy="9626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4" idx="7"/>
                  <a:endCxn id="66" idx="3"/>
                </p:cNvCxnSpPr>
                <p:nvPr/>
              </p:nvCxnSpPr>
              <p:spPr>
                <a:xfrm flipV="1">
                  <a:off x="8353356" y="4916770"/>
                  <a:ext cx="1723228" cy="10510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62" idx="0"/>
                  <a:endCxn id="61" idx="5"/>
                </p:cNvCxnSpPr>
                <p:nvPr/>
              </p:nvCxnSpPr>
              <p:spPr>
                <a:xfrm flipH="1" flipV="1">
                  <a:off x="5502165" y="4073061"/>
                  <a:ext cx="740211" cy="12711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65" idx="7"/>
                  <a:endCxn id="73" idx="3"/>
                </p:cNvCxnSpPr>
                <p:nvPr/>
              </p:nvCxnSpPr>
              <p:spPr>
                <a:xfrm flipV="1">
                  <a:off x="8069578" y="2153752"/>
                  <a:ext cx="2556908" cy="6898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Oval 72"/>
                <p:cNvSpPr/>
                <p:nvPr/>
              </p:nvSpPr>
              <p:spPr>
                <a:xfrm>
                  <a:off x="10583613" y="1939039"/>
                  <a:ext cx="292759" cy="25155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4" name="Straight Connector 73"/>
                <p:cNvCxnSpPr>
                  <a:stCxn id="75" idx="4"/>
                  <a:endCxn id="61" idx="1"/>
                </p:cNvCxnSpPr>
                <p:nvPr/>
              </p:nvCxnSpPr>
              <p:spPr>
                <a:xfrm>
                  <a:off x="4546676" y="2624464"/>
                  <a:ext cx="748476" cy="12707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Oval 74"/>
                <p:cNvSpPr/>
                <p:nvPr/>
              </p:nvSpPr>
              <p:spPr>
                <a:xfrm>
                  <a:off x="4400296" y="2372913"/>
                  <a:ext cx="292759" cy="25155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1" name="TextBox 90"/>
              <p:cNvSpPr txBox="1"/>
              <p:nvPr/>
            </p:nvSpPr>
            <p:spPr>
              <a:xfrm>
                <a:off x="3916469" y="1463819"/>
                <a:ext cx="1578051" cy="400110"/>
              </a:xfrm>
              <a:prstGeom prst="rect">
                <a:avLst/>
              </a:prstGeom>
              <a:noFill/>
            </p:spPr>
            <p:txBody>
              <a:bodyPr wrap="square" rtlCol="0">
                <a:spAutoFit/>
              </a:bodyPr>
              <a:lstStyle/>
              <a:p>
                <a:pPr algn="ctr"/>
                <a:r>
                  <a:rPr lang="en-US" sz="2000" b="1" dirty="0">
                    <a:solidFill>
                      <a:srgbClr val="3333FF"/>
                    </a:solidFill>
                    <a:latin typeface="+mn-lt"/>
                  </a:rPr>
                  <a:t>2-opt solves</a:t>
                </a:r>
              </a:p>
            </p:txBody>
          </p:sp>
        </p:grpSp>
      </p:grpSp>
      <p:grpSp>
        <p:nvGrpSpPr>
          <p:cNvPr id="125" name="Group 124"/>
          <p:cNvGrpSpPr/>
          <p:nvPr/>
        </p:nvGrpSpPr>
        <p:grpSpPr>
          <a:xfrm>
            <a:off x="6374872" y="3705254"/>
            <a:ext cx="4514431" cy="2225855"/>
            <a:chOff x="784754" y="3180659"/>
            <a:chExt cx="4514431" cy="2225855"/>
          </a:xfrm>
        </p:grpSpPr>
        <p:grpSp>
          <p:nvGrpSpPr>
            <p:cNvPr id="122" name="Group 121"/>
            <p:cNvGrpSpPr/>
            <p:nvPr/>
          </p:nvGrpSpPr>
          <p:grpSpPr>
            <a:xfrm>
              <a:off x="3236749" y="3180659"/>
              <a:ext cx="2062436" cy="2225855"/>
              <a:chOff x="3236749" y="3180659"/>
              <a:chExt cx="2062436" cy="2225855"/>
            </a:xfrm>
          </p:grpSpPr>
          <p:sp>
            <p:nvSpPr>
              <p:cNvPr id="56" name="TextBox 55"/>
              <p:cNvSpPr txBox="1"/>
              <p:nvPr/>
            </p:nvSpPr>
            <p:spPr>
              <a:xfrm>
                <a:off x="3236749" y="4523380"/>
                <a:ext cx="2062436" cy="707886"/>
              </a:xfrm>
              <a:prstGeom prst="rect">
                <a:avLst/>
              </a:prstGeom>
              <a:noFill/>
            </p:spPr>
            <p:txBody>
              <a:bodyPr wrap="square" rtlCol="0">
                <a:spAutoFit/>
              </a:bodyPr>
              <a:lstStyle/>
              <a:p>
                <a:pPr algn="ctr"/>
                <a:r>
                  <a:rPr lang="en-US" sz="2000" b="1" dirty="0">
                    <a:solidFill>
                      <a:srgbClr val="3333FF"/>
                    </a:solidFill>
                    <a:latin typeface="+mn-lt"/>
                  </a:rPr>
                  <a:t>Link swap or </a:t>
                </a:r>
              </a:p>
              <a:p>
                <a:pPr algn="ctr"/>
                <a:r>
                  <a:rPr lang="en-US" sz="2000" b="1" dirty="0">
                    <a:solidFill>
                      <a:srgbClr val="3333FF"/>
                    </a:solidFill>
                    <a:latin typeface="+mn-lt"/>
                  </a:rPr>
                  <a:t>2-opt solves</a:t>
                </a:r>
              </a:p>
            </p:txBody>
          </p:sp>
          <p:grpSp>
            <p:nvGrpSpPr>
              <p:cNvPr id="107" name="Group 106"/>
              <p:cNvGrpSpPr/>
              <p:nvPr/>
            </p:nvGrpSpPr>
            <p:grpSpPr>
              <a:xfrm>
                <a:off x="3432405" y="3180659"/>
                <a:ext cx="1865190" cy="2225855"/>
                <a:chOff x="3573200" y="2930364"/>
                <a:chExt cx="3357131" cy="3075849"/>
              </a:xfrm>
            </p:grpSpPr>
            <p:sp>
              <p:nvSpPr>
                <p:cNvPr id="108" name="Oval 107"/>
                <p:cNvSpPr/>
                <p:nvPr/>
              </p:nvSpPr>
              <p:spPr>
                <a:xfrm>
                  <a:off x="6466462" y="2930364"/>
                  <a:ext cx="198559" cy="16754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6110861" y="4751225"/>
                  <a:ext cx="198559" cy="16754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3573200" y="5571307"/>
                  <a:ext cx="198559" cy="16754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5158361" y="5838664"/>
                  <a:ext cx="198559" cy="16754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6731772" y="5692539"/>
                  <a:ext cx="198559" cy="16754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3" name="Straight Connector 112"/>
                <p:cNvCxnSpPr>
                  <a:stCxn id="108" idx="4"/>
                  <a:endCxn id="109" idx="0"/>
                </p:cNvCxnSpPr>
                <p:nvPr/>
              </p:nvCxnSpPr>
              <p:spPr>
                <a:xfrm flipH="1">
                  <a:off x="6210141" y="3097913"/>
                  <a:ext cx="355601" cy="16533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109" idx="5"/>
                  <a:endCxn id="112" idx="1"/>
                </p:cNvCxnSpPr>
                <p:nvPr/>
              </p:nvCxnSpPr>
              <p:spPr>
                <a:xfrm>
                  <a:off x="6280340" y="4894238"/>
                  <a:ext cx="480512" cy="8228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110" idx="5"/>
                  <a:endCxn id="111" idx="2"/>
                </p:cNvCxnSpPr>
                <p:nvPr/>
              </p:nvCxnSpPr>
              <p:spPr>
                <a:xfrm>
                  <a:off x="3742681" y="5714319"/>
                  <a:ext cx="1415680" cy="2081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a:stCxn id="111" idx="6"/>
                  <a:endCxn id="112" idx="2"/>
                </p:cNvCxnSpPr>
                <p:nvPr/>
              </p:nvCxnSpPr>
              <p:spPr>
                <a:xfrm flipV="1">
                  <a:off x="5356920" y="5776314"/>
                  <a:ext cx="1374852" cy="1461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21" name="Group 120"/>
            <p:cNvGrpSpPr/>
            <p:nvPr/>
          </p:nvGrpSpPr>
          <p:grpSpPr>
            <a:xfrm>
              <a:off x="784754" y="3180659"/>
              <a:ext cx="1865190" cy="2225855"/>
              <a:chOff x="784754" y="3180659"/>
              <a:chExt cx="1865190" cy="2225855"/>
            </a:xfrm>
          </p:grpSpPr>
          <p:grpSp>
            <p:nvGrpSpPr>
              <p:cNvPr id="95" name="Group 94"/>
              <p:cNvGrpSpPr/>
              <p:nvPr/>
            </p:nvGrpSpPr>
            <p:grpSpPr>
              <a:xfrm>
                <a:off x="784754" y="3180659"/>
                <a:ext cx="1865190" cy="2225855"/>
                <a:chOff x="3573200" y="2930364"/>
                <a:chExt cx="3357131" cy="3075849"/>
              </a:xfrm>
            </p:grpSpPr>
            <p:sp>
              <p:nvSpPr>
                <p:cNvPr id="7" name="Oval 6"/>
                <p:cNvSpPr/>
                <p:nvPr/>
              </p:nvSpPr>
              <p:spPr>
                <a:xfrm>
                  <a:off x="6466462" y="2930364"/>
                  <a:ext cx="198559" cy="16754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110861" y="4751225"/>
                  <a:ext cx="198559" cy="16754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573200" y="5571307"/>
                  <a:ext cx="198559" cy="16754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158361" y="5838664"/>
                  <a:ext cx="198559" cy="16754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731772" y="5692539"/>
                  <a:ext cx="198559" cy="16754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7" idx="4"/>
                  <a:endCxn id="8" idx="0"/>
                </p:cNvCxnSpPr>
                <p:nvPr/>
              </p:nvCxnSpPr>
              <p:spPr>
                <a:xfrm flipH="1">
                  <a:off x="6210141" y="3097913"/>
                  <a:ext cx="355601" cy="16533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8" idx="3"/>
                  <a:endCxn id="9" idx="7"/>
                </p:cNvCxnSpPr>
                <p:nvPr/>
              </p:nvCxnSpPr>
              <p:spPr>
                <a:xfrm flipH="1">
                  <a:off x="3742681" y="4894238"/>
                  <a:ext cx="2397258" cy="7016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9" idx="5"/>
                  <a:endCxn id="10" idx="2"/>
                </p:cNvCxnSpPr>
                <p:nvPr/>
              </p:nvCxnSpPr>
              <p:spPr>
                <a:xfrm>
                  <a:off x="3742681" y="5714319"/>
                  <a:ext cx="1415680" cy="2081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0" idx="6"/>
                  <a:endCxn id="11" idx="2"/>
                </p:cNvCxnSpPr>
                <p:nvPr/>
              </p:nvCxnSpPr>
              <p:spPr>
                <a:xfrm flipV="1">
                  <a:off x="5356920" y="5776314"/>
                  <a:ext cx="1374852" cy="1461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0" name="TextBox 119"/>
              <p:cNvSpPr txBox="1"/>
              <p:nvPr/>
            </p:nvSpPr>
            <p:spPr>
              <a:xfrm>
                <a:off x="792292" y="3956992"/>
                <a:ext cx="1695832" cy="707886"/>
              </a:xfrm>
              <a:prstGeom prst="rect">
                <a:avLst/>
              </a:prstGeom>
              <a:noFill/>
            </p:spPr>
            <p:txBody>
              <a:bodyPr wrap="square" rtlCol="0">
                <a:spAutoFit/>
              </a:bodyPr>
              <a:lstStyle/>
              <a:p>
                <a:pPr algn="ctr"/>
                <a:r>
                  <a:rPr lang="en-US" sz="2000" b="1" dirty="0">
                    <a:solidFill>
                      <a:srgbClr val="3333FF"/>
                    </a:solidFill>
                    <a:latin typeface="Calibri" pitchFamily="34" charset="0"/>
                    <a:ea typeface="Times New Roman" pitchFamily="18" charset="0"/>
                    <a:cs typeface="Vrinda" pitchFamily="34" charset="0"/>
                  </a:rPr>
                  <a:t>Relocate </a:t>
                </a:r>
                <a:r>
                  <a:rPr lang="en-US" sz="2000" b="1" dirty="0">
                    <a:solidFill>
                      <a:srgbClr val="3333FF"/>
                    </a:solidFill>
                    <a:latin typeface="+mn-lt"/>
                  </a:rPr>
                  <a:t>stops</a:t>
                </a:r>
              </a:p>
            </p:txBody>
          </p:sp>
        </p:grpSp>
        <p:sp>
          <p:nvSpPr>
            <p:cNvPr id="124" name="Right Arrow 123"/>
            <p:cNvSpPr>
              <a:spLocks noChangeArrowheads="1"/>
            </p:cNvSpPr>
            <p:nvPr/>
          </p:nvSpPr>
          <p:spPr bwMode="auto">
            <a:xfrm>
              <a:off x="2712590" y="4275017"/>
              <a:ext cx="578050" cy="248363"/>
            </a:xfrm>
            <a:prstGeom prst="rightArrow">
              <a:avLst>
                <a:gd name="adj1" fmla="val 50000"/>
                <a:gd name="adj2" fmla="val 81652"/>
              </a:avLst>
            </a:prstGeom>
            <a:solidFill>
              <a:schemeClr val="accent1"/>
            </a:solidFill>
            <a:ln w="12700" algn="ctr">
              <a:solidFill>
                <a:srgbClr val="3333FF"/>
              </a:solidFill>
              <a:miter lim="800000"/>
              <a:headEnd/>
              <a:tailEnd/>
            </a:ln>
          </p:spPr>
          <p:txBody>
            <a:bodyPr rot="10800000" vert="eaVert" anchor="ctr"/>
            <a:lstStyle/>
            <a:p>
              <a:pPr fontAlgn="auto">
                <a:spcBef>
                  <a:spcPts val="0"/>
                </a:spcBef>
                <a:spcAft>
                  <a:spcPts val="0"/>
                </a:spcAft>
                <a:defRPr/>
              </a:pPr>
              <a:endParaRPr lang="en-US">
                <a:solidFill>
                  <a:schemeClr val="lt1"/>
                </a:solidFill>
                <a:latin typeface="+mn-lt"/>
                <a:cs typeface="+mn-cs"/>
              </a:endParaRPr>
            </a:p>
          </p:txBody>
        </p:sp>
      </p:grpSp>
      <p:grpSp>
        <p:nvGrpSpPr>
          <p:cNvPr id="245" name="Group 244"/>
          <p:cNvGrpSpPr/>
          <p:nvPr/>
        </p:nvGrpSpPr>
        <p:grpSpPr>
          <a:xfrm>
            <a:off x="1341702" y="3789216"/>
            <a:ext cx="3994927" cy="2110573"/>
            <a:chOff x="-7157" y="2194884"/>
            <a:chExt cx="3994927" cy="2110573"/>
          </a:xfrm>
        </p:grpSpPr>
        <p:sp>
          <p:nvSpPr>
            <p:cNvPr id="240" name="Right Arrow 239"/>
            <p:cNvSpPr>
              <a:spLocks noChangeArrowheads="1"/>
            </p:cNvSpPr>
            <p:nvPr/>
          </p:nvSpPr>
          <p:spPr bwMode="auto">
            <a:xfrm>
              <a:off x="1935730" y="2627015"/>
              <a:ext cx="578050" cy="248363"/>
            </a:xfrm>
            <a:prstGeom prst="rightArrow">
              <a:avLst>
                <a:gd name="adj1" fmla="val 50000"/>
                <a:gd name="adj2" fmla="val 81652"/>
              </a:avLst>
            </a:prstGeom>
            <a:solidFill>
              <a:schemeClr val="accent1"/>
            </a:solidFill>
            <a:ln w="12700" algn="ctr">
              <a:solidFill>
                <a:srgbClr val="3333FF"/>
              </a:solidFill>
              <a:miter lim="800000"/>
              <a:headEnd/>
              <a:tailEnd/>
            </a:ln>
          </p:spPr>
          <p:txBody>
            <a:bodyPr rot="10800000" vert="eaVert" anchor="ctr"/>
            <a:lstStyle/>
            <a:p>
              <a:pPr fontAlgn="auto">
                <a:spcBef>
                  <a:spcPts val="0"/>
                </a:spcBef>
                <a:spcAft>
                  <a:spcPts val="0"/>
                </a:spcAft>
                <a:defRPr/>
              </a:pPr>
              <a:endParaRPr lang="en-US">
                <a:solidFill>
                  <a:schemeClr val="lt1"/>
                </a:solidFill>
                <a:latin typeface="+mn-lt"/>
                <a:cs typeface="+mn-cs"/>
              </a:endParaRPr>
            </a:p>
          </p:txBody>
        </p:sp>
        <p:grpSp>
          <p:nvGrpSpPr>
            <p:cNvPr id="244" name="Group 243"/>
            <p:cNvGrpSpPr/>
            <p:nvPr/>
          </p:nvGrpSpPr>
          <p:grpSpPr>
            <a:xfrm>
              <a:off x="-7157" y="2194884"/>
              <a:ext cx="1942887" cy="2110573"/>
              <a:chOff x="-7157" y="2194884"/>
              <a:chExt cx="1942887" cy="2110573"/>
            </a:xfrm>
          </p:grpSpPr>
          <p:grpSp>
            <p:nvGrpSpPr>
              <p:cNvPr id="142" name="Group 141"/>
              <p:cNvGrpSpPr/>
              <p:nvPr/>
            </p:nvGrpSpPr>
            <p:grpSpPr>
              <a:xfrm>
                <a:off x="944640" y="2194884"/>
                <a:ext cx="991090" cy="2110573"/>
                <a:chOff x="3300287" y="1641605"/>
                <a:chExt cx="2125263" cy="4740287"/>
              </a:xfrm>
            </p:grpSpPr>
            <p:sp>
              <p:nvSpPr>
                <p:cNvPr id="127" name="Oval 126"/>
                <p:cNvSpPr/>
                <p:nvPr/>
              </p:nvSpPr>
              <p:spPr>
                <a:xfrm>
                  <a:off x="3816880" y="1641605"/>
                  <a:ext cx="231592" cy="24256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3886482" y="4002767"/>
                  <a:ext cx="231592" cy="24256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3300287" y="5155449"/>
                  <a:ext cx="231592" cy="24256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4118074" y="6139327"/>
                  <a:ext cx="231592" cy="24256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5193958" y="3622668"/>
                  <a:ext cx="231592" cy="24256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5" name="Straight Connector 134"/>
                <p:cNvCxnSpPr>
                  <a:stCxn id="127" idx="4"/>
                  <a:endCxn id="128" idx="0"/>
                </p:cNvCxnSpPr>
                <p:nvPr/>
              </p:nvCxnSpPr>
              <p:spPr>
                <a:xfrm>
                  <a:off x="3932677" y="1884170"/>
                  <a:ext cx="69602" cy="21185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a:stCxn id="133" idx="4"/>
                  <a:endCxn id="130" idx="7"/>
                </p:cNvCxnSpPr>
                <p:nvPr/>
              </p:nvCxnSpPr>
              <p:spPr>
                <a:xfrm flipH="1">
                  <a:off x="4315751" y="3865234"/>
                  <a:ext cx="994003" cy="23096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128" idx="4"/>
                  <a:endCxn id="129" idx="0"/>
                </p:cNvCxnSpPr>
                <p:nvPr/>
              </p:nvCxnSpPr>
              <p:spPr>
                <a:xfrm flipH="1">
                  <a:off x="3416082" y="4245332"/>
                  <a:ext cx="586196" cy="91011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a:stCxn id="129" idx="5"/>
                  <a:endCxn id="130" idx="2"/>
                </p:cNvCxnSpPr>
                <p:nvPr/>
              </p:nvCxnSpPr>
              <p:spPr>
                <a:xfrm>
                  <a:off x="3497963" y="5362493"/>
                  <a:ext cx="620111" cy="89811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1" name="TextBox 240"/>
              <p:cNvSpPr txBox="1"/>
              <p:nvPr/>
            </p:nvSpPr>
            <p:spPr>
              <a:xfrm>
                <a:off x="-7157" y="2430098"/>
                <a:ext cx="1357240" cy="1015663"/>
              </a:xfrm>
              <a:prstGeom prst="rect">
                <a:avLst/>
              </a:prstGeom>
              <a:noFill/>
            </p:spPr>
            <p:txBody>
              <a:bodyPr wrap="square" rtlCol="0">
                <a:spAutoFit/>
              </a:bodyPr>
              <a:lstStyle/>
              <a:p>
                <a:pPr algn="ctr"/>
                <a:r>
                  <a:rPr lang="en-US" sz="2000" b="1" dirty="0">
                    <a:solidFill>
                      <a:srgbClr val="3333FF"/>
                    </a:solidFill>
                    <a:latin typeface="+mn-lt"/>
                  </a:rPr>
                  <a:t>2-opt and link swap stops</a:t>
                </a:r>
              </a:p>
            </p:txBody>
          </p:sp>
        </p:grpSp>
        <p:grpSp>
          <p:nvGrpSpPr>
            <p:cNvPr id="243" name="Group 242"/>
            <p:cNvGrpSpPr/>
            <p:nvPr/>
          </p:nvGrpSpPr>
          <p:grpSpPr>
            <a:xfrm>
              <a:off x="2486026" y="2194884"/>
              <a:ext cx="1501744" cy="2110573"/>
              <a:chOff x="2486026" y="2194884"/>
              <a:chExt cx="1501744" cy="2110573"/>
            </a:xfrm>
          </p:grpSpPr>
          <p:grpSp>
            <p:nvGrpSpPr>
              <p:cNvPr id="226" name="Group 225"/>
              <p:cNvGrpSpPr/>
              <p:nvPr/>
            </p:nvGrpSpPr>
            <p:grpSpPr>
              <a:xfrm>
                <a:off x="2486026" y="2194884"/>
                <a:ext cx="991090" cy="2110573"/>
                <a:chOff x="3300287" y="1641605"/>
                <a:chExt cx="2125263" cy="4740287"/>
              </a:xfrm>
            </p:grpSpPr>
            <p:sp>
              <p:nvSpPr>
                <p:cNvPr id="227" name="Oval 226"/>
                <p:cNvSpPr/>
                <p:nvPr/>
              </p:nvSpPr>
              <p:spPr>
                <a:xfrm>
                  <a:off x="3816880" y="1641605"/>
                  <a:ext cx="231592" cy="24256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a:off x="3886482" y="4002767"/>
                  <a:ext cx="231592" cy="24256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a:off x="3300287" y="5155449"/>
                  <a:ext cx="231592" cy="24256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a:off x="4118074" y="6139327"/>
                  <a:ext cx="231592" cy="24256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a:off x="5193958" y="3622668"/>
                  <a:ext cx="231592" cy="24256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2" name="Straight Connector 231"/>
                <p:cNvCxnSpPr>
                  <a:stCxn id="227" idx="5"/>
                  <a:endCxn id="231" idx="1"/>
                </p:cNvCxnSpPr>
                <p:nvPr/>
              </p:nvCxnSpPr>
              <p:spPr>
                <a:xfrm>
                  <a:off x="4014557" y="1848648"/>
                  <a:ext cx="1213316" cy="18095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a:stCxn id="231" idx="3"/>
                  <a:endCxn id="228" idx="6"/>
                </p:cNvCxnSpPr>
                <p:nvPr/>
              </p:nvCxnSpPr>
              <p:spPr>
                <a:xfrm flipH="1">
                  <a:off x="4118074" y="3829711"/>
                  <a:ext cx="1109799" cy="294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a:stCxn id="228" idx="4"/>
                  <a:endCxn id="229" idx="0"/>
                </p:cNvCxnSpPr>
                <p:nvPr/>
              </p:nvCxnSpPr>
              <p:spPr>
                <a:xfrm flipH="1">
                  <a:off x="3416082" y="4245332"/>
                  <a:ext cx="586196" cy="91011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a:stCxn id="229" idx="5"/>
                  <a:endCxn id="230" idx="2"/>
                </p:cNvCxnSpPr>
                <p:nvPr/>
              </p:nvCxnSpPr>
              <p:spPr>
                <a:xfrm>
                  <a:off x="3497963" y="5362493"/>
                  <a:ext cx="620111" cy="89811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2" name="TextBox 241"/>
              <p:cNvSpPr txBox="1"/>
              <p:nvPr/>
            </p:nvSpPr>
            <p:spPr>
              <a:xfrm>
                <a:off x="2519453" y="3482235"/>
                <a:ext cx="1468317" cy="707886"/>
              </a:xfrm>
              <a:prstGeom prst="rect">
                <a:avLst/>
              </a:prstGeom>
              <a:noFill/>
            </p:spPr>
            <p:txBody>
              <a:bodyPr wrap="square" rtlCol="0">
                <a:spAutoFit/>
              </a:bodyPr>
              <a:lstStyle/>
              <a:p>
                <a:pPr algn="ctr"/>
                <a:r>
                  <a:rPr lang="en-US" sz="2000" b="1" dirty="0">
                    <a:solidFill>
                      <a:srgbClr val="3333FF"/>
                    </a:solidFill>
                    <a:latin typeface="Calibri" pitchFamily="34" charset="0"/>
                    <a:ea typeface="Times New Roman" pitchFamily="18" charset="0"/>
                    <a:cs typeface="Vrinda" pitchFamily="34" charset="0"/>
                  </a:rPr>
                  <a:t>Relocate </a:t>
                </a:r>
                <a:r>
                  <a:rPr lang="en-US" sz="2000" b="1" dirty="0">
                    <a:solidFill>
                      <a:srgbClr val="3333FF"/>
                    </a:solidFill>
                    <a:latin typeface="+mn-lt"/>
                  </a:rPr>
                  <a:t>solves</a:t>
                </a:r>
              </a:p>
            </p:txBody>
          </p:sp>
        </p:grpSp>
      </p:grpSp>
      <p:sp>
        <p:nvSpPr>
          <p:cNvPr id="4" name="Slide Number Placeholder 3"/>
          <p:cNvSpPr>
            <a:spLocks noGrp="1"/>
          </p:cNvSpPr>
          <p:nvPr>
            <p:ph type="sldNum" sz="quarter" idx="12"/>
          </p:nvPr>
        </p:nvSpPr>
        <p:spPr/>
        <p:txBody>
          <a:bodyPr/>
          <a:lstStyle/>
          <a:p>
            <a:fld id="{3545BDA7-B02E-4201-861D-1A22D6838F48}" type="slidenum">
              <a:rPr lang="en-US" smtClean="0"/>
              <a:t>16</a:t>
            </a:fld>
            <a:endParaRPr lang="en-US"/>
          </a:p>
        </p:txBody>
      </p:sp>
      <p:sp>
        <p:nvSpPr>
          <p:cNvPr id="98" name="TextBox 97"/>
          <p:cNvSpPr txBox="1"/>
          <p:nvPr/>
        </p:nvSpPr>
        <p:spPr>
          <a:xfrm>
            <a:off x="418959" y="8171"/>
            <a:ext cx="11487806" cy="646331"/>
          </a:xfrm>
          <a:prstGeom prst="rect">
            <a:avLst/>
          </a:prstGeom>
          <a:noFill/>
        </p:spPr>
        <p:txBody>
          <a:bodyPr wrap="square" rtlCol="0">
            <a:spAutoFit/>
          </a:bodyPr>
          <a:lstStyle/>
          <a:p>
            <a:pPr algn="ctr"/>
            <a:r>
              <a:rPr lang="en-US" sz="3600" b="1" dirty="0"/>
              <a:t>A combination of operators is more effective </a:t>
            </a:r>
          </a:p>
        </p:txBody>
      </p:sp>
    </p:spTree>
    <p:extLst>
      <p:ext uri="{BB962C8B-B14F-4D97-AF65-F5344CB8AC3E}">
        <p14:creationId xmlns:p14="http://schemas.microsoft.com/office/powerpoint/2010/main" val="271066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 name="Group 135"/>
          <p:cNvGrpSpPr/>
          <p:nvPr/>
        </p:nvGrpSpPr>
        <p:grpSpPr>
          <a:xfrm>
            <a:off x="7826252" y="4463317"/>
            <a:ext cx="2564215" cy="1288883"/>
            <a:chOff x="8731391" y="3339467"/>
            <a:chExt cx="2564215" cy="1288883"/>
          </a:xfrm>
        </p:grpSpPr>
        <p:grpSp>
          <p:nvGrpSpPr>
            <p:cNvPr id="105" name="Group 104"/>
            <p:cNvGrpSpPr/>
            <p:nvPr/>
          </p:nvGrpSpPr>
          <p:grpSpPr>
            <a:xfrm>
              <a:off x="8731391" y="3339467"/>
              <a:ext cx="2564215" cy="1288883"/>
              <a:chOff x="3694034" y="968281"/>
              <a:chExt cx="8477460" cy="4333909"/>
            </a:xfrm>
          </p:grpSpPr>
          <p:sp>
            <p:nvSpPr>
              <p:cNvPr id="106" name="Oval 105"/>
              <p:cNvSpPr/>
              <p:nvPr/>
            </p:nvSpPr>
            <p:spPr>
              <a:xfrm>
                <a:off x="3694034" y="2741414"/>
                <a:ext cx="357055" cy="363153"/>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chemeClr val="tx1"/>
                    </a:solidFill>
                  </a:ln>
                </a:endParaRPr>
              </a:p>
            </p:txBody>
          </p:sp>
          <p:sp>
            <p:nvSpPr>
              <p:cNvPr id="107" name="Oval 106"/>
              <p:cNvSpPr/>
              <p:nvPr/>
            </p:nvSpPr>
            <p:spPr>
              <a:xfrm>
                <a:off x="4929500" y="4142483"/>
                <a:ext cx="357055" cy="363153"/>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chemeClr val="tx1"/>
                    </a:solidFill>
                  </a:ln>
                </a:endParaRPr>
              </a:p>
            </p:txBody>
          </p:sp>
          <p:sp>
            <p:nvSpPr>
              <p:cNvPr id="108" name="Oval 107"/>
              <p:cNvSpPr/>
              <p:nvPr/>
            </p:nvSpPr>
            <p:spPr>
              <a:xfrm>
                <a:off x="5458120" y="1292607"/>
                <a:ext cx="357055" cy="363153"/>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chemeClr val="tx1"/>
                    </a:solidFill>
                  </a:ln>
                </a:endParaRPr>
              </a:p>
            </p:txBody>
          </p:sp>
          <p:sp>
            <p:nvSpPr>
              <p:cNvPr id="109" name="Oval 108"/>
              <p:cNvSpPr/>
              <p:nvPr/>
            </p:nvSpPr>
            <p:spPr>
              <a:xfrm>
                <a:off x="6647424" y="1189236"/>
                <a:ext cx="357055" cy="363153"/>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chemeClr val="tx1"/>
                    </a:solidFill>
                  </a:ln>
                </a:endParaRPr>
              </a:p>
            </p:txBody>
          </p:sp>
          <p:sp>
            <p:nvSpPr>
              <p:cNvPr id="110" name="Oval 109"/>
              <p:cNvSpPr/>
              <p:nvPr/>
            </p:nvSpPr>
            <p:spPr>
              <a:xfrm>
                <a:off x="6194020" y="4939037"/>
                <a:ext cx="357055" cy="363153"/>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chemeClr val="tx1"/>
                    </a:solidFill>
                  </a:ln>
                </a:endParaRPr>
              </a:p>
            </p:txBody>
          </p:sp>
          <p:sp>
            <p:nvSpPr>
              <p:cNvPr id="111" name="Oval 110"/>
              <p:cNvSpPr/>
              <p:nvPr/>
            </p:nvSpPr>
            <p:spPr>
              <a:xfrm>
                <a:off x="8664953" y="3983906"/>
                <a:ext cx="357055" cy="363153"/>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chemeClr val="tx1"/>
                    </a:solidFill>
                  </a:ln>
                </a:endParaRPr>
              </a:p>
            </p:txBody>
          </p:sp>
          <p:sp>
            <p:nvSpPr>
              <p:cNvPr id="112" name="Oval 111"/>
              <p:cNvSpPr/>
              <p:nvPr/>
            </p:nvSpPr>
            <p:spPr>
              <a:xfrm>
                <a:off x="7165864" y="2416405"/>
                <a:ext cx="357055" cy="363153"/>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chemeClr val="tx1"/>
                    </a:solidFill>
                  </a:ln>
                </a:endParaRPr>
              </a:p>
            </p:txBody>
          </p:sp>
          <p:sp>
            <p:nvSpPr>
              <p:cNvPr id="113" name="Oval 112"/>
              <p:cNvSpPr/>
              <p:nvPr/>
            </p:nvSpPr>
            <p:spPr>
              <a:xfrm>
                <a:off x="5596267" y="2633413"/>
                <a:ext cx="357055" cy="363153"/>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chemeClr val="tx1"/>
                    </a:solidFill>
                  </a:ln>
                </a:endParaRPr>
              </a:p>
            </p:txBody>
          </p:sp>
          <p:sp>
            <p:nvSpPr>
              <p:cNvPr id="114" name="Oval 113"/>
              <p:cNvSpPr/>
              <p:nvPr/>
            </p:nvSpPr>
            <p:spPr>
              <a:xfrm>
                <a:off x="10183633" y="968281"/>
                <a:ext cx="357055" cy="363153"/>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chemeClr val="tx1"/>
                    </a:solidFill>
                  </a:ln>
                </a:endParaRPr>
              </a:p>
            </p:txBody>
          </p:sp>
          <p:sp>
            <p:nvSpPr>
              <p:cNvPr id="115" name="Oval 114"/>
              <p:cNvSpPr/>
              <p:nvPr/>
            </p:nvSpPr>
            <p:spPr>
              <a:xfrm>
                <a:off x="11814439" y="1666564"/>
                <a:ext cx="357055" cy="363153"/>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chemeClr val="tx1"/>
                    </a:solidFill>
                  </a:ln>
                </a:endParaRPr>
              </a:p>
            </p:txBody>
          </p:sp>
          <p:cxnSp>
            <p:nvCxnSpPr>
              <p:cNvPr id="116" name="Straight Connector 115"/>
              <p:cNvCxnSpPr>
                <a:stCxn id="115" idx="2"/>
                <a:endCxn id="114" idx="6"/>
              </p:cNvCxnSpPr>
              <p:nvPr/>
            </p:nvCxnSpPr>
            <p:spPr>
              <a:xfrm flipH="1" flipV="1">
                <a:off x="10540688" y="1149858"/>
                <a:ext cx="1273751" cy="6982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114" idx="2"/>
                <a:endCxn id="111" idx="6"/>
              </p:cNvCxnSpPr>
              <p:nvPr/>
            </p:nvCxnSpPr>
            <p:spPr>
              <a:xfrm flipH="1">
                <a:off x="9022008" y="1149858"/>
                <a:ext cx="1161625" cy="30156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a:stCxn id="109" idx="2"/>
                <a:endCxn id="108" idx="6"/>
              </p:cNvCxnSpPr>
              <p:nvPr/>
            </p:nvCxnSpPr>
            <p:spPr>
              <a:xfrm flipH="1">
                <a:off x="5815175" y="1370813"/>
                <a:ext cx="832249" cy="10337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109" idx="5"/>
                <a:endCxn id="112" idx="0"/>
              </p:cNvCxnSpPr>
              <p:nvPr/>
            </p:nvCxnSpPr>
            <p:spPr>
              <a:xfrm>
                <a:off x="6952190" y="1499208"/>
                <a:ext cx="392202" cy="91719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a:stCxn id="113" idx="0"/>
                <a:endCxn id="108" idx="4"/>
              </p:cNvCxnSpPr>
              <p:nvPr/>
            </p:nvCxnSpPr>
            <p:spPr>
              <a:xfrm flipH="1" flipV="1">
                <a:off x="5636648" y="1655761"/>
                <a:ext cx="138147" cy="97765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a:stCxn id="112" idx="5"/>
                <a:endCxn id="111" idx="1"/>
              </p:cNvCxnSpPr>
              <p:nvPr/>
            </p:nvCxnSpPr>
            <p:spPr>
              <a:xfrm>
                <a:off x="7470631" y="2726377"/>
                <a:ext cx="1246611" cy="131071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113" idx="3"/>
                <a:endCxn id="106" idx="7"/>
              </p:cNvCxnSpPr>
              <p:nvPr/>
            </p:nvCxnSpPr>
            <p:spPr>
              <a:xfrm flipH="1" flipV="1">
                <a:off x="3998800" y="2794596"/>
                <a:ext cx="1649756" cy="14878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a:stCxn id="110" idx="2"/>
                <a:endCxn id="107" idx="4"/>
              </p:cNvCxnSpPr>
              <p:nvPr/>
            </p:nvCxnSpPr>
            <p:spPr>
              <a:xfrm flipH="1" flipV="1">
                <a:off x="5108028" y="4505637"/>
                <a:ext cx="1085993" cy="6149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a:stCxn id="107" idx="1"/>
                <a:endCxn id="106" idx="5"/>
              </p:cNvCxnSpPr>
              <p:nvPr/>
            </p:nvCxnSpPr>
            <p:spPr>
              <a:xfrm flipH="1" flipV="1">
                <a:off x="3998800" y="3051386"/>
                <a:ext cx="982989" cy="11442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25" name="TextBox 124"/>
            <p:cNvSpPr txBox="1"/>
            <p:nvPr/>
          </p:nvSpPr>
          <p:spPr>
            <a:xfrm>
              <a:off x="8914666" y="3941005"/>
              <a:ext cx="1319348" cy="400110"/>
            </a:xfrm>
            <a:prstGeom prst="rect">
              <a:avLst/>
            </a:prstGeom>
            <a:noFill/>
          </p:spPr>
          <p:txBody>
            <a:bodyPr wrap="square" rtlCol="0">
              <a:spAutoFit/>
            </a:bodyPr>
            <a:lstStyle/>
            <a:p>
              <a:pPr algn="ctr"/>
              <a:r>
                <a:rPr lang="en-US" sz="2000" b="1" dirty="0">
                  <a:solidFill>
                    <a:srgbClr val="FF0000"/>
                  </a:solidFill>
                  <a:latin typeface="+mn-lt"/>
                </a:rPr>
                <a:t>Optimum</a:t>
              </a:r>
            </a:p>
          </p:txBody>
        </p:sp>
      </p:grpSp>
      <p:grpSp>
        <p:nvGrpSpPr>
          <p:cNvPr id="127" name="Group 126"/>
          <p:cNvGrpSpPr/>
          <p:nvPr/>
        </p:nvGrpSpPr>
        <p:grpSpPr>
          <a:xfrm>
            <a:off x="7718252" y="1667435"/>
            <a:ext cx="2565972" cy="1948489"/>
            <a:chOff x="8639207" y="900539"/>
            <a:chExt cx="2565972" cy="1948489"/>
          </a:xfrm>
        </p:grpSpPr>
        <p:grpSp>
          <p:nvGrpSpPr>
            <p:cNvPr id="104" name="Group 103"/>
            <p:cNvGrpSpPr/>
            <p:nvPr/>
          </p:nvGrpSpPr>
          <p:grpSpPr>
            <a:xfrm>
              <a:off x="8639207" y="1560145"/>
              <a:ext cx="2564215" cy="1288883"/>
              <a:chOff x="3694034" y="968281"/>
              <a:chExt cx="8477460" cy="4333909"/>
            </a:xfrm>
          </p:grpSpPr>
          <p:sp>
            <p:nvSpPr>
              <p:cNvPr id="71" name="Oval 70"/>
              <p:cNvSpPr/>
              <p:nvPr/>
            </p:nvSpPr>
            <p:spPr>
              <a:xfrm>
                <a:off x="3694034" y="2741414"/>
                <a:ext cx="357055" cy="363153"/>
              </a:xfrm>
              <a:prstGeom prst="ellipse">
                <a:avLst/>
              </a:prstGeom>
              <a:solidFill>
                <a:schemeClr val="bg1"/>
              </a:solidFill>
              <a:ln w="28575">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chemeClr val="tx1"/>
                    </a:solidFill>
                  </a:ln>
                </a:endParaRPr>
              </a:p>
            </p:txBody>
          </p:sp>
          <p:sp>
            <p:nvSpPr>
              <p:cNvPr id="72" name="Oval 71"/>
              <p:cNvSpPr/>
              <p:nvPr/>
            </p:nvSpPr>
            <p:spPr>
              <a:xfrm>
                <a:off x="4929500" y="4142483"/>
                <a:ext cx="357055" cy="363153"/>
              </a:xfrm>
              <a:prstGeom prst="ellipse">
                <a:avLst/>
              </a:prstGeom>
              <a:solidFill>
                <a:schemeClr val="bg1"/>
              </a:solidFill>
              <a:ln w="28575">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chemeClr val="tx1"/>
                    </a:solidFill>
                  </a:ln>
                </a:endParaRPr>
              </a:p>
            </p:txBody>
          </p:sp>
          <p:sp>
            <p:nvSpPr>
              <p:cNvPr id="73" name="Oval 72"/>
              <p:cNvSpPr/>
              <p:nvPr/>
            </p:nvSpPr>
            <p:spPr>
              <a:xfrm>
                <a:off x="5458120" y="1292607"/>
                <a:ext cx="357055" cy="363153"/>
              </a:xfrm>
              <a:prstGeom prst="ellipse">
                <a:avLst/>
              </a:prstGeom>
              <a:solidFill>
                <a:schemeClr val="bg1"/>
              </a:solidFill>
              <a:ln w="28575">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chemeClr val="tx1"/>
                    </a:solidFill>
                  </a:ln>
                </a:endParaRPr>
              </a:p>
            </p:txBody>
          </p:sp>
          <p:sp>
            <p:nvSpPr>
              <p:cNvPr id="74" name="Oval 73"/>
              <p:cNvSpPr/>
              <p:nvPr/>
            </p:nvSpPr>
            <p:spPr>
              <a:xfrm>
                <a:off x="6647424" y="1189236"/>
                <a:ext cx="357055" cy="363153"/>
              </a:xfrm>
              <a:prstGeom prst="ellipse">
                <a:avLst/>
              </a:prstGeom>
              <a:solidFill>
                <a:schemeClr val="bg1"/>
              </a:solidFill>
              <a:ln w="28575">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chemeClr val="tx1"/>
                    </a:solidFill>
                  </a:ln>
                </a:endParaRPr>
              </a:p>
            </p:txBody>
          </p:sp>
          <p:sp>
            <p:nvSpPr>
              <p:cNvPr id="75" name="Oval 74"/>
              <p:cNvSpPr/>
              <p:nvPr/>
            </p:nvSpPr>
            <p:spPr>
              <a:xfrm>
                <a:off x="6194020" y="4939037"/>
                <a:ext cx="357055" cy="363153"/>
              </a:xfrm>
              <a:prstGeom prst="ellipse">
                <a:avLst/>
              </a:prstGeom>
              <a:solidFill>
                <a:schemeClr val="bg1"/>
              </a:solidFill>
              <a:ln w="28575">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chemeClr val="tx1"/>
                    </a:solidFill>
                  </a:ln>
                </a:endParaRPr>
              </a:p>
            </p:txBody>
          </p:sp>
          <p:sp>
            <p:nvSpPr>
              <p:cNvPr id="76" name="Oval 75"/>
              <p:cNvSpPr/>
              <p:nvPr/>
            </p:nvSpPr>
            <p:spPr>
              <a:xfrm>
                <a:off x="8664953" y="3983906"/>
                <a:ext cx="357055" cy="363153"/>
              </a:xfrm>
              <a:prstGeom prst="ellipse">
                <a:avLst/>
              </a:prstGeom>
              <a:solidFill>
                <a:schemeClr val="bg1"/>
              </a:solidFill>
              <a:ln w="28575">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chemeClr val="tx1"/>
                    </a:solidFill>
                  </a:ln>
                </a:endParaRPr>
              </a:p>
            </p:txBody>
          </p:sp>
          <p:sp>
            <p:nvSpPr>
              <p:cNvPr id="77" name="Oval 76"/>
              <p:cNvSpPr/>
              <p:nvPr/>
            </p:nvSpPr>
            <p:spPr>
              <a:xfrm>
                <a:off x="7165864" y="2416405"/>
                <a:ext cx="357055" cy="363153"/>
              </a:xfrm>
              <a:prstGeom prst="ellipse">
                <a:avLst/>
              </a:prstGeom>
              <a:solidFill>
                <a:schemeClr val="bg1"/>
              </a:solidFill>
              <a:ln w="28575">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chemeClr val="tx1"/>
                    </a:solidFill>
                  </a:ln>
                </a:endParaRPr>
              </a:p>
            </p:txBody>
          </p:sp>
          <p:sp>
            <p:nvSpPr>
              <p:cNvPr id="78" name="Oval 77"/>
              <p:cNvSpPr/>
              <p:nvPr/>
            </p:nvSpPr>
            <p:spPr>
              <a:xfrm>
                <a:off x="5596267" y="2633413"/>
                <a:ext cx="357055" cy="363153"/>
              </a:xfrm>
              <a:prstGeom prst="ellipse">
                <a:avLst/>
              </a:prstGeom>
              <a:solidFill>
                <a:schemeClr val="bg1"/>
              </a:solidFill>
              <a:ln w="28575">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chemeClr val="tx1"/>
                    </a:solidFill>
                  </a:ln>
                </a:endParaRPr>
              </a:p>
            </p:txBody>
          </p:sp>
          <p:sp>
            <p:nvSpPr>
              <p:cNvPr id="79" name="Oval 78"/>
              <p:cNvSpPr/>
              <p:nvPr/>
            </p:nvSpPr>
            <p:spPr>
              <a:xfrm>
                <a:off x="10183633" y="968281"/>
                <a:ext cx="357055" cy="363153"/>
              </a:xfrm>
              <a:prstGeom prst="ellipse">
                <a:avLst/>
              </a:prstGeom>
              <a:solidFill>
                <a:schemeClr val="bg1"/>
              </a:solidFill>
              <a:ln w="28575">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chemeClr val="tx1"/>
                    </a:solidFill>
                  </a:ln>
                </a:endParaRPr>
              </a:p>
            </p:txBody>
          </p:sp>
          <p:sp>
            <p:nvSpPr>
              <p:cNvPr id="80" name="Oval 79"/>
              <p:cNvSpPr/>
              <p:nvPr/>
            </p:nvSpPr>
            <p:spPr>
              <a:xfrm>
                <a:off x="11814439" y="1666564"/>
                <a:ext cx="357055" cy="363153"/>
              </a:xfrm>
              <a:prstGeom prst="ellipse">
                <a:avLst/>
              </a:prstGeom>
              <a:solidFill>
                <a:schemeClr val="bg1"/>
              </a:solidFill>
              <a:ln w="28575">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chemeClr val="tx1"/>
                    </a:solidFill>
                  </a:ln>
                </a:endParaRPr>
              </a:p>
            </p:txBody>
          </p:sp>
          <p:cxnSp>
            <p:nvCxnSpPr>
              <p:cNvPr id="85" name="Straight Connector 84"/>
              <p:cNvCxnSpPr>
                <a:stCxn id="80" idx="2"/>
                <a:endCxn id="79" idx="6"/>
              </p:cNvCxnSpPr>
              <p:nvPr/>
            </p:nvCxnSpPr>
            <p:spPr>
              <a:xfrm flipH="1" flipV="1">
                <a:off x="10540688" y="1149858"/>
                <a:ext cx="1273751" cy="698283"/>
              </a:xfrm>
              <a:prstGeom prst="line">
                <a:avLst/>
              </a:prstGeom>
              <a:ln w="28575">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79" idx="2"/>
                <a:endCxn id="74" idx="6"/>
              </p:cNvCxnSpPr>
              <p:nvPr/>
            </p:nvCxnSpPr>
            <p:spPr>
              <a:xfrm flipH="1">
                <a:off x="7004479" y="1149858"/>
                <a:ext cx="3179155" cy="220955"/>
              </a:xfrm>
              <a:prstGeom prst="line">
                <a:avLst/>
              </a:prstGeom>
              <a:ln w="28575">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74" idx="2"/>
                <a:endCxn id="73" idx="6"/>
              </p:cNvCxnSpPr>
              <p:nvPr/>
            </p:nvCxnSpPr>
            <p:spPr>
              <a:xfrm flipH="1">
                <a:off x="5815175" y="1370813"/>
                <a:ext cx="832249" cy="103371"/>
              </a:xfrm>
              <a:prstGeom prst="line">
                <a:avLst/>
              </a:prstGeom>
              <a:ln w="28575">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73" idx="4"/>
                <a:endCxn id="78" idx="1"/>
              </p:cNvCxnSpPr>
              <p:nvPr/>
            </p:nvCxnSpPr>
            <p:spPr>
              <a:xfrm>
                <a:off x="5636647" y="1655761"/>
                <a:ext cx="11908" cy="1030834"/>
              </a:xfrm>
              <a:prstGeom prst="line">
                <a:avLst/>
              </a:prstGeom>
              <a:ln w="28575">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78" idx="5"/>
                <a:endCxn id="77" idx="2"/>
              </p:cNvCxnSpPr>
              <p:nvPr/>
            </p:nvCxnSpPr>
            <p:spPr>
              <a:xfrm flipV="1">
                <a:off x="5901033" y="2597982"/>
                <a:ext cx="1264831" cy="345403"/>
              </a:xfrm>
              <a:prstGeom prst="line">
                <a:avLst/>
              </a:prstGeom>
              <a:ln w="28575">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77" idx="5"/>
                <a:endCxn id="76" idx="1"/>
              </p:cNvCxnSpPr>
              <p:nvPr/>
            </p:nvCxnSpPr>
            <p:spPr>
              <a:xfrm>
                <a:off x="7470631" y="2726377"/>
                <a:ext cx="1246611" cy="1310711"/>
              </a:xfrm>
              <a:prstGeom prst="line">
                <a:avLst/>
              </a:prstGeom>
              <a:ln w="28575">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76" idx="4"/>
                <a:endCxn id="75" idx="6"/>
              </p:cNvCxnSpPr>
              <p:nvPr/>
            </p:nvCxnSpPr>
            <p:spPr>
              <a:xfrm flipH="1">
                <a:off x="6551075" y="4347060"/>
                <a:ext cx="2292405" cy="773554"/>
              </a:xfrm>
              <a:prstGeom prst="line">
                <a:avLst/>
              </a:prstGeom>
              <a:ln w="28575">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75" idx="2"/>
                <a:endCxn id="72" idx="4"/>
              </p:cNvCxnSpPr>
              <p:nvPr/>
            </p:nvCxnSpPr>
            <p:spPr>
              <a:xfrm flipH="1" flipV="1">
                <a:off x="5108028" y="4505637"/>
                <a:ext cx="1085993" cy="614977"/>
              </a:xfrm>
              <a:prstGeom prst="line">
                <a:avLst/>
              </a:prstGeom>
              <a:ln w="28575">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cxnSpLocks/>
                <a:stCxn id="72" idx="1"/>
                <a:endCxn id="71" idx="5"/>
              </p:cNvCxnSpPr>
              <p:nvPr/>
            </p:nvCxnSpPr>
            <p:spPr>
              <a:xfrm flipH="1" flipV="1">
                <a:off x="3998800" y="3051386"/>
                <a:ext cx="982989" cy="1144279"/>
              </a:xfrm>
              <a:prstGeom prst="line">
                <a:avLst/>
              </a:prstGeom>
              <a:ln w="28575">
                <a:solidFill>
                  <a:srgbClr val="3333FF"/>
                </a:solidFill>
              </a:ln>
            </p:spPr>
            <p:style>
              <a:lnRef idx="1">
                <a:schemeClr val="accent1"/>
              </a:lnRef>
              <a:fillRef idx="0">
                <a:schemeClr val="accent1"/>
              </a:fillRef>
              <a:effectRef idx="0">
                <a:schemeClr val="accent1"/>
              </a:effectRef>
              <a:fontRef idx="minor">
                <a:schemeClr val="tx1"/>
              </a:fontRef>
            </p:style>
          </p:cxnSp>
        </p:grpSp>
        <p:sp>
          <p:nvSpPr>
            <p:cNvPr id="126" name="TextBox 125"/>
            <p:cNvSpPr txBox="1"/>
            <p:nvPr/>
          </p:nvSpPr>
          <p:spPr>
            <a:xfrm>
              <a:off x="8693207" y="900539"/>
              <a:ext cx="2511972" cy="752514"/>
            </a:xfrm>
            <a:prstGeom prst="rect">
              <a:avLst/>
            </a:prstGeom>
            <a:noFill/>
          </p:spPr>
          <p:txBody>
            <a:bodyPr wrap="square" rtlCol="0">
              <a:spAutoFit/>
            </a:bodyPr>
            <a:lstStyle/>
            <a:p>
              <a:pPr algn="ctr">
                <a:lnSpc>
                  <a:spcPct val="70000"/>
                </a:lnSpc>
              </a:pPr>
              <a:r>
                <a:rPr lang="en-US" sz="2000" b="1" dirty="0">
                  <a:solidFill>
                    <a:srgbClr val="3333FF"/>
                  </a:solidFill>
                </a:rPr>
                <a:t>Our local search operators stop improving</a:t>
              </a:r>
            </a:p>
          </p:txBody>
        </p:sp>
      </p:grpSp>
      <p:grpSp>
        <p:nvGrpSpPr>
          <p:cNvPr id="4" name="Group 3"/>
          <p:cNvGrpSpPr/>
          <p:nvPr/>
        </p:nvGrpSpPr>
        <p:grpSpPr>
          <a:xfrm>
            <a:off x="1182457" y="1650303"/>
            <a:ext cx="2632058" cy="2273685"/>
            <a:chOff x="1182457" y="1650303"/>
            <a:chExt cx="2632058" cy="2273685"/>
          </a:xfrm>
        </p:grpSpPr>
        <p:sp>
          <p:nvSpPr>
            <p:cNvPr id="25" name="TextBox 24"/>
            <p:cNvSpPr txBox="1"/>
            <p:nvPr/>
          </p:nvSpPr>
          <p:spPr>
            <a:xfrm>
              <a:off x="1182457" y="3171474"/>
              <a:ext cx="2511972" cy="752514"/>
            </a:xfrm>
            <a:prstGeom prst="rect">
              <a:avLst/>
            </a:prstGeom>
            <a:noFill/>
          </p:spPr>
          <p:txBody>
            <a:bodyPr wrap="square" rtlCol="0">
              <a:spAutoFit/>
            </a:bodyPr>
            <a:lstStyle/>
            <a:p>
              <a:pPr algn="ctr">
                <a:lnSpc>
                  <a:spcPct val="70000"/>
                </a:lnSpc>
              </a:pPr>
              <a:r>
                <a:rPr lang="en-US" sz="2000" b="1" dirty="0">
                  <a:solidFill>
                    <a:srgbClr val="3333FF"/>
                  </a:solidFill>
                  <a:latin typeface="+mn-lt"/>
                </a:rPr>
                <a:t>Our local search operators stop improving</a:t>
              </a:r>
            </a:p>
          </p:txBody>
        </p:sp>
        <p:grpSp>
          <p:nvGrpSpPr>
            <p:cNvPr id="40" name="Group 39">
              <a:extLst>
                <a:ext uri="{FF2B5EF4-FFF2-40B4-BE49-F238E27FC236}">
                  <a16:creationId xmlns:a16="http://schemas.microsoft.com/office/drawing/2014/main" id="{C3E0F9F4-0DF6-41AA-912C-E04CD615F195}"/>
                </a:ext>
              </a:extLst>
            </p:cNvPr>
            <p:cNvGrpSpPr/>
            <p:nvPr/>
          </p:nvGrpSpPr>
          <p:grpSpPr>
            <a:xfrm>
              <a:off x="1415785" y="1650303"/>
              <a:ext cx="2398730" cy="2051230"/>
              <a:chOff x="3244104" y="3056169"/>
              <a:chExt cx="4178971" cy="3573570"/>
            </a:xfrm>
          </p:grpSpPr>
          <p:sp>
            <p:nvSpPr>
              <p:cNvPr id="38" name="Freeform: Shape 37">
                <a:extLst>
                  <a:ext uri="{FF2B5EF4-FFF2-40B4-BE49-F238E27FC236}">
                    <a16:creationId xmlns:a16="http://schemas.microsoft.com/office/drawing/2014/main" id="{40D3CED6-6353-4D3C-A79F-2A11309378BF}"/>
                  </a:ext>
                </a:extLst>
              </p:cNvPr>
              <p:cNvSpPr/>
              <p:nvPr/>
            </p:nvSpPr>
            <p:spPr>
              <a:xfrm>
                <a:off x="3289110" y="3207224"/>
                <a:ext cx="3998794" cy="3302758"/>
              </a:xfrm>
              <a:custGeom>
                <a:avLst/>
                <a:gdLst>
                  <a:gd name="connsiteX0" fmla="*/ 0 w 3998794"/>
                  <a:gd name="connsiteY0" fmla="*/ 928048 h 3302758"/>
                  <a:gd name="connsiteX1" fmla="*/ 1050878 w 3998794"/>
                  <a:gd name="connsiteY1" fmla="*/ 1514901 h 3302758"/>
                  <a:gd name="connsiteX2" fmla="*/ 1978926 w 3998794"/>
                  <a:gd name="connsiteY2" fmla="*/ 2224585 h 3302758"/>
                  <a:gd name="connsiteX3" fmla="*/ 1856096 w 3998794"/>
                  <a:gd name="connsiteY3" fmla="*/ 1050877 h 3302758"/>
                  <a:gd name="connsiteX4" fmla="*/ 3889612 w 3998794"/>
                  <a:gd name="connsiteY4" fmla="*/ 0 h 3302758"/>
                  <a:gd name="connsiteX5" fmla="*/ 3302759 w 3998794"/>
                  <a:gd name="connsiteY5" fmla="*/ 586854 h 3302758"/>
                  <a:gd name="connsiteX6" fmla="*/ 2661314 w 3998794"/>
                  <a:gd name="connsiteY6" fmla="*/ 1596788 h 3302758"/>
                  <a:gd name="connsiteX7" fmla="*/ 3275463 w 3998794"/>
                  <a:gd name="connsiteY7" fmla="*/ 2374710 h 3302758"/>
                  <a:gd name="connsiteX8" fmla="*/ 3998794 w 3998794"/>
                  <a:gd name="connsiteY8" fmla="*/ 3302758 h 3302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98794" h="3302758">
                    <a:moveTo>
                      <a:pt x="0" y="928048"/>
                    </a:moveTo>
                    <a:lnTo>
                      <a:pt x="1050878" y="1514901"/>
                    </a:lnTo>
                    <a:lnTo>
                      <a:pt x="1978926" y="2224585"/>
                    </a:lnTo>
                    <a:lnTo>
                      <a:pt x="1856096" y="1050877"/>
                    </a:lnTo>
                    <a:lnTo>
                      <a:pt x="3889612" y="0"/>
                    </a:lnTo>
                    <a:lnTo>
                      <a:pt x="3302759" y="586854"/>
                    </a:lnTo>
                    <a:lnTo>
                      <a:pt x="2661314" y="1596788"/>
                    </a:lnTo>
                    <a:lnTo>
                      <a:pt x="3275463" y="2374710"/>
                    </a:lnTo>
                    <a:lnTo>
                      <a:pt x="3998794" y="3302758"/>
                    </a:lnTo>
                  </a:path>
                </a:pathLst>
              </a:custGeom>
              <a:noFill/>
              <a:ln w="28575">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5" name="Group 34">
                <a:extLst>
                  <a:ext uri="{FF2B5EF4-FFF2-40B4-BE49-F238E27FC236}">
                    <a16:creationId xmlns:a16="http://schemas.microsoft.com/office/drawing/2014/main" id="{0680A1A9-B3FD-42D7-8D6B-0F6E38EA6364}"/>
                  </a:ext>
                </a:extLst>
              </p:cNvPr>
              <p:cNvGrpSpPr/>
              <p:nvPr/>
            </p:nvGrpSpPr>
            <p:grpSpPr>
              <a:xfrm>
                <a:off x="3244104" y="3056169"/>
                <a:ext cx="4178971" cy="3573570"/>
                <a:chOff x="5853385" y="966855"/>
                <a:chExt cx="4178971" cy="3573570"/>
              </a:xfrm>
            </p:grpSpPr>
            <p:sp>
              <p:nvSpPr>
                <p:cNvPr id="139" name="Oval 138">
                  <a:extLst>
                    <a:ext uri="{FF2B5EF4-FFF2-40B4-BE49-F238E27FC236}">
                      <a16:creationId xmlns:a16="http://schemas.microsoft.com/office/drawing/2014/main" id="{285B44AC-B91A-4781-BD56-D8B03869AAC3}"/>
                    </a:ext>
                  </a:extLst>
                </p:cNvPr>
                <p:cNvSpPr/>
                <p:nvPr/>
              </p:nvSpPr>
              <p:spPr>
                <a:xfrm>
                  <a:off x="9841192" y="4349261"/>
                  <a:ext cx="191164" cy="191164"/>
                </a:xfrm>
                <a:prstGeom prst="ellipse">
                  <a:avLst/>
                </a:prstGeom>
                <a:solidFill>
                  <a:schemeClr val="bg1"/>
                </a:solidFill>
                <a:ln w="28575">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chemeClr val="tx1"/>
                      </a:solidFill>
                    </a:ln>
                    <a:solidFill>
                      <a:srgbClr val="FF0000"/>
                    </a:solidFill>
                  </a:endParaRPr>
                </a:p>
              </p:txBody>
            </p:sp>
            <p:sp>
              <p:nvSpPr>
                <p:cNvPr id="143" name="Oval 142">
                  <a:extLst>
                    <a:ext uri="{FF2B5EF4-FFF2-40B4-BE49-F238E27FC236}">
                      <a16:creationId xmlns:a16="http://schemas.microsoft.com/office/drawing/2014/main" id="{8A3C4A0F-0C39-4DCD-A413-2C4FBBFD2703}"/>
                    </a:ext>
                  </a:extLst>
                </p:cNvPr>
                <p:cNvSpPr/>
                <p:nvPr/>
              </p:nvSpPr>
              <p:spPr>
                <a:xfrm>
                  <a:off x="9132490" y="3449868"/>
                  <a:ext cx="191164" cy="191164"/>
                </a:xfrm>
                <a:prstGeom prst="ellipse">
                  <a:avLst/>
                </a:prstGeom>
                <a:solidFill>
                  <a:schemeClr val="bg1"/>
                </a:solidFill>
                <a:ln w="28575">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chemeClr val="tx1"/>
                      </a:solidFill>
                    </a:ln>
                    <a:solidFill>
                      <a:srgbClr val="FF0000"/>
                    </a:solidFill>
                  </a:endParaRPr>
                </a:p>
              </p:txBody>
            </p:sp>
            <p:sp>
              <p:nvSpPr>
                <p:cNvPr id="149" name="Oval 148">
                  <a:extLst>
                    <a:ext uri="{FF2B5EF4-FFF2-40B4-BE49-F238E27FC236}">
                      <a16:creationId xmlns:a16="http://schemas.microsoft.com/office/drawing/2014/main" id="{93CB5698-7160-4A05-80A5-BC4696790855}"/>
                    </a:ext>
                  </a:extLst>
                </p:cNvPr>
                <p:cNvSpPr/>
                <p:nvPr/>
              </p:nvSpPr>
              <p:spPr>
                <a:xfrm>
                  <a:off x="6892132" y="2578541"/>
                  <a:ext cx="191164" cy="191164"/>
                </a:xfrm>
                <a:prstGeom prst="ellipse">
                  <a:avLst/>
                </a:prstGeom>
                <a:solidFill>
                  <a:schemeClr val="bg1"/>
                </a:solidFill>
                <a:ln w="28575">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chemeClr val="tx1"/>
                      </a:solidFill>
                    </a:ln>
                    <a:solidFill>
                      <a:srgbClr val="FF0000"/>
                    </a:solidFill>
                  </a:endParaRPr>
                </a:p>
              </p:txBody>
            </p:sp>
            <p:sp>
              <p:nvSpPr>
                <p:cNvPr id="150" name="Oval 149">
                  <a:extLst>
                    <a:ext uri="{FF2B5EF4-FFF2-40B4-BE49-F238E27FC236}">
                      <a16:creationId xmlns:a16="http://schemas.microsoft.com/office/drawing/2014/main" id="{6698B15A-0C52-4781-B4DC-6395EFDE03F4}"/>
                    </a:ext>
                  </a:extLst>
                </p:cNvPr>
                <p:cNvSpPr/>
                <p:nvPr/>
              </p:nvSpPr>
              <p:spPr>
                <a:xfrm>
                  <a:off x="7820992" y="3287194"/>
                  <a:ext cx="191164" cy="191164"/>
                </a:xfrm>
                <a:prstGeom prst="ellipse">
                  <a:avLst/>
                </a:prstGeom>
                <a:solidFill>
                  <a:schemeClr val="bg1"/>
                </a:solidFill>
                <a:ln w="28575">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chemeClr val="tx1"/>
                      </a:solidFill>
                    </a:ln>
                    <a:solidFill>
                      <a:srgbClr val="FF0000"/>
                    </a:solidFill>
                  </a:endParaRPr>
                </a:p>
              </p:txBody>
            </p:sp>
            <p:sp>
              <p:nvSpPr>
                <p:cNvPr id="151" name="Oval 150">
                  <a:extLst>
                    <a:ext uri="{FF2B5EF4-FFF2-40B4-BE49-F238E27FC236}">
                      <a16:creationId xmlns:a16="http://schemas.microsoft.com/office/drawing/2014/main" id="{4B83308F-EFA4-431F-BE7E-CDB9370AEDAE}"/>
                    </a:ext>
                  </a:extLst>
                </p:cNvPr>
                <p:cNvSpPr/>
                <p:nvPr/>
              </p:nvSpPr>
              <p:spPr>
                <a:xfrm>
                  <a:off x="5853385" y="2004412"/>
                  <a:ext cx="191164" cy="191164"/>
                </a:xfrm>
                <a:prstGeom prst="ellipse">
                  <a:avLst/>
                </a:prstGeom>
                <a:solidFill>
                  <a:schemeClr val="bg1"/>
                </a:solidFill>
                <a:ln w="28575">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chemeClr val="tx1"/>
                      </a:solidFill>
                    </a:ln>
                    <a:solidFill>
                      <a:srgbClr val="FF0000"/>
                    </a:solidFill>
                  </a:endParaRPr>
                </a:p>
              </p:txBody>
            </p:sp>
            <p:sp>
              <p:nvSpPr>
                <p:cNvPr id="152" name="Oval 151">
                  <a:extLst>
                    <a:ext uri="{FF2B5EF4-FFF2-40B4-BE49-F238E27FC236}">
                      <a16:creationId xmlns:a16="http://schemas.microsoft.com/office/drawing/2014/main" id="{616A6A82-19A2-4ADD-A523-A2DC8552A09F}"/>
                    </a:ext>
                  </a:extLst>
                </p:cNvPr>
                <p:cNvSpPr/>
                <p:nvPr/>
              </p:nvSpPr>
              <p:spPr>
                <a:xfrm>
                  <a:off x="7719268" y="2016682"/>
                  <a:ext cx="191164" cy="191164"/>
                </a:xfrm>
                <a:prstGeom prst="ellipse">
                  <a:avLst/>
                </a:prstGeom>
                <a:solidFill>
                  <a:schemeClr val="bg1"/>
                </a:solidFill>
                <a:ln w="28575">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chemeClr val="tx1"/>
                      </a:solidFill>
                    </a:ln>
                    <a:solidFill>
                      <a:srgbClr val="FF0000"/>
                    </a:solidFill>
                  </a:endParaRPr>
                </a:p>
              </p:txBody>
            </p:sp>
            <p:sp>
              <p:nvSpPr>
                <p:cNvPr id="153" name="Oval 152">
                  <a:extLst>
                    <a:ext uri="{FF2B5EF4-FFF2-40B4-BE49-F238E27FC236}">
                      <a16:creationId xmlns:a16="http://schemas.microsoft.com/office/drawing/2014/main" id="{2D884C19-551D-4C80-99E6-D8A6BA35A667}"/>
                    </a:ext>
                  </a:extLst>
                </p:cNvPr>
                <p:cNvSpPr/>
                <p:nvPr/>
              </p:nvSpPr>
              <p:spPr>
                <a:xfrm>
                  <a:off x="8541999" y="2659680"/>
                  <a:ext cx="191164" cy="191164"/>
                </a:xfrm>
                <a:prstGeom prst="ellipse">
                  <a:avLst/>
                </a:prstGeom>
                <a:solidFill>
                  <a:schemeClr val="bg1"/>
                </a:solidFill>
                <a:ln w="28575">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chemeClr val="tx1"/>
                      </a:solidFill>
                    </a:ln>
                    <a:solidFill>
                      <a:srgbClr val="FF0000"/>
                    </a:solidFill>
                  </a:endParaRPr>
                </a:p>
              </p:txBody>
            </p:sp>
            <p:sp>
              <p:nvSpPr>
                <p:cNvPr id="154" name="Oval 153">
                  <a:extLst>
                    <a:ext uri="{FF2B5EF4-FFF2-40B4-BE49-F238E27FC236}">
                      <a16:creationId xmlns:a16="http://schemas.microsoft.com/office/drawing/2014/main" id="{74041609-0CE8-4E6A-8E0C-C83B6210762B}"/>
                    </a:ext>
                  </a:extLst>
                </p:cNvPr>
                <p:cNvSpPr/>
                <p:nvPr/>
              </p:nvSpPr>
              <p:spPr>
                <a:xfrm>
                  <a:off x="9107325" y="1580449"/>
                  <a:ext cx="191164" cy="191164"/>
                </a:xfrm>
                <a:prstGeom prst="ellipse">
                  <a:avLst/>
                </a:prstGeom>
                <a:solidFill>
                  <a:schemeClr val="bg1"/>
                </a:solidFill>
                <a:ln w="28575">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chemeClr val="tx1"/>
                      </a:solidFill>
                    </a:ln>
                    <a:solidFill>
                      <a:srgbClr val="FF0000"/>
                    </a:solidFill>
                  </a:endParaRPr>
                </a:p>
              </p:txBody>
            </p:sp>
            <p:sp>
              <p:nvSpPr>
                <p:cNvPr id="155" name="Oval 154">
                  <a:extLst>
                    <a:ext uri="{FF2B5EF4-FFF2-40B4-BE49-F238E27FC236}">
                      <a16:creationId xmlns:a16="http://schemas.microsoft.com/office/drawing/2014/main" id="{A2C096DF-5BB3-4E7C-8B77-48BF97893EAE}"/>
                    </a:ext>
                  </a:extLst>
                </p:cNvPr>
                <p:cNvSpPr/>
                <p:nvPr/>
              </p:nvSpPr>
              <p:spPr>
                <a:xfrm>
                  <a:off x="9678025" y="966855"/>
                  <a:ext cx="191164" cy="191164"/>
                </a:xfrm>
                <a:prstGeom prst="ellipse">
                  <a:avLst/>
                </a:prstGeom>
                <a:solidFill>
                  <a:schemeClr val="bg1"/>
                </a:solidFill>
                <a:ln w="28575">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chemeClr val="tx1"/>
                      </a:solidFill>
                    </a:ln>
                    <a:solidFill>
                      <a:srgbClr val="FF0000"/>
                    </a:solidFill>
                  </a:endParaRPr>
                </a:p>
              </p:txBody>
            </p:sp>
          </p:grpSp>
        </p:grpSp>
        <p:sp>
          <p:nvSpPr>
            <p:cNvPr id="3" name="TextBox 2"/>
            <p:cNvSpPr txBox="1"/>
            <p:nvPr/>
          </p:nvSpPr>
          <p:spPr>
            <a:xfrm>
              <a:off x="2266619" y="1730769"/>
              <a:ext cx="915740" cy="369332"/>
            </a:xfrm>
            <a:prstGeom prst="rect">
              <a:avLst/>
            </a:prstGeom>
            <a:noFill/>
          </p:spPr>
          <p:txBody>
            <a:bodyPr wrap="square" rtlCol="0">
              <a:spAutoFit/>
            </a:bodyPr>
            <a:lstStyle/>
            <a:p>
              <a:pPr algn="ctr"/>
              <a:r>
                <a:rPr lang="en-US" dirty="0">
                  <a:solidFill>
                    <a:srgbClr val="0000FF"/>
                  </a:solidFill>
                </a:rPr>
                <a:t>8.9 km</a:t>
              </a:r>
            </a:p>
          </p:txBody>
        </p:sp>
      </p:grpSp>
      <p:grpSp>
        <p:nvGrpSpPr>
          <p:cNvPr id="7" name="Group 6"/>
          <p:cNvGrpSpPr/>
          <p:nvPr/>
        </p:nvGrpSpPr>
        <p:grpSpPr>
          <a:xfrm>
            <a:off x="4401299" y="1503945"/>
            <a:ext cx="2607459" cy="2253209"/>
            <a:chOff x="4401473" y="1534170"/>
            <a:chExt cx="2607459" cy="2253209"/>
          </a:xfrm>
        </p:grpSpPr>
        <p:grpSp>
          <p:nvGrpSpPr>
            <p:cNvPr id="48" name="Group 47"/>
            <p:cNvGrpSpPr/>
            <p:nvPr/>
          </p:nvGrpSpPr>
          <p:grpSpPr>
            <a:xfrm>
              <a:off x="5007309" y="1534170"/>
              <a:ext cx="2001623" cy="2253209"/>
              <a:chOff x="5716579" y="-741841"/>
              <a:chExt cx="3806884" cy="7712001"/>
            </a:xfrm>
          </p:grpSpPr>
          <p:sp>
            <p:nvSpPr>
              <p:cNvPr id="29" name="Oval 28"/>
              <p:cNvSpPr/>
              <p:nvPr/>
            </p:nvSpPr>
            <p:spPr>
              <a:xfrm>
                <a:off x="5770580" y="610409"/>
                <a:ext cx="205405" cy="369649"/>
              </a:xfrm>
              <a:prstGeom prst="ellipse">
                <a:avLst/>
              </a:prstGeom>
              <a:solidFill>
                <a:schemeClr val="bg1"/>
              </a:solidFill>
              <a:ln w="28575">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chemeClr val="tx1"/>
                    </a:solidFill>
                  </a:ln>
                </a:endParaRPr>
              </a:p>
            </p:txBody>
          </p:sp>
          <p:sp>
            <p:nvSpPr>
              <p:cNvPr id="30" name="Oval 29"/>
              <p:cNvSpPr/>
              <p:nvPr/>
            </p:nvSpPr>
            <p:spPr>
              <a:xfrm>
                <a:off x="7274544" y="-741841"/>
                <a:ext cx="205405" cy="369649"/>
              </a:xfrm>
              <a:prstGeom prst="ellipse">
                <a:avLst/>
              </a:prstGeom>
              <a:solidFill>
                <a:schemeClr val="bg1"/>
              </a:solidFill>
              <a:ln w="28575">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chemeClr val="tx1"/>
                    </a:solidFill>
                  </a:ln>
                </a:endParaRPr>
              </a:p>
            </p:txBody>
          </p:sp>
          <p:sp>
            <p:nvSpPr>
              <p:cNvPr id="31" name="Oval 30"/>
              <p:cNvSpPr/>
              <p:nvPr/>
            </p:nvSpPr>
            <p:spPr>
              <a:xfrm>
                <a:off x="6265880" y="1929032"/>
                <a:ext cx="205405" cy="369649"/>
              </a:xfrm>
              <a:prstGeom prst="ellipse">
                <a:avLst/>
              </a:prstGeom>
              <a:solidFill>
                <a:schemeClr val="bg1"/>
              </a:solidFill>
              <a:ln w="28575">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chemeClr val="tx1"/>
                    </a:solidFill>
                  </a:ln>
                </a:endParaRPr>
              </a:p>
            </p:txBody>
          </p:sp>
          <p:sp>
            <p:nvSpPr>
              <p:cNvPr id="32" name="Oval 31"/>
              <p:cNvSpPr/>
              <p:nvPr/>
            </p:nvSpPr>
            <p:spPr>
              <a:xfrm>
                <a:off x="7820817" y="2135071"/>
                <a:ext cx="205405" cy="369649"/>
              </a:xfrm>
              <a:prstGeom prst="ellipse">
                <a:avLst/>
              </a:prstGeom>
              <a:solidFill>
                <a:schemeClr val="bg1"/>
              </a:solidFill>
              <a:ln w="28575">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chemeClr val="tx1"/>
                    </a:solidFill>
                  </a:ln>
                </a:endParaRPr>
              </a:p>
            </p:txBody>
          </p:sp>
          <p:sp>
            <p:nvSpPr>
              <p:cNvPr id="33" name="Oval 32"/>
              <p:cNvSpPr/>
              <p:nvPr/>
            </p:nvSpPr>
            <p:spPr>
              <a:xfrm>
                <a:off x="9318058" y="2730839"/>
                <a:ext cx="205405" cy="369649"/>
              </a:xfrm>
              <a:prstGeom prst="ellipse">
                <a:avLst/>
              </a:prstGeom>
              <a:solidFill>
                <a:schemeClr val="bg1"/>
              </a:solidFill>
              <a:ln w="28575">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chemeClr val="tx1"/>
                    </a:solidFill>
                  </a:ln>
                </a:endParaRPr>
              </a:p>
            </p:txBody>
          </p:sp>
          <p:sp>
            <p:nvSpPr>
              <p:cNvPr id="34" name="Oval 33"/>
              <p:cNvSpPr/>
              <p:nvPr/>
            </p:nvSpPr>
            <p:spPr>
              <a:xfrm>
                <a:off x="5716579" y="6600511"/>
                <a:ext cx="205405" cy="369649"/>
              </a:xfrm>
              <a:prstGeom prst="ellipse">
                <a:avLst/>
              </a:prstGeom>
              <a:solidFill>
                <a:schemeClr val="bg1"/>
              </a:solidFill>
              <a:ln w="28575">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chemeClr val="tx1"/>
                    </a:solidFill>
                  </a:ln>
                </a:endParaRPr>
              </a:p>
            </p:txBody>
          </p:sp>
          <p:cxnSp>
            <p:nvCxnSpPr>
              <p:cNvPr id="36" name="Straight Connector 35"/>
              <p:cNvCxnSpPr>
                <a:stCxn id="29" idx="7"/>
                <a:endCxn id="30" idx="2"/>
              </p:cNvCxnSpPr>
              <p:nvPr/>
            </p:nvCxnSpPr>
            <p:spPr>
              <a:xfrm flipV="1">
                <a:off x="5945904" y="-557017"/>
                <a:ext cx="1328640" cy="1221559"/>
              </a:xfrm>
              <a:prstGeom prst="line">
                <a:avLst/>
              </a:prstGeom>
              <a:ln w="28575">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29" idx="4"/>
                <a:endCxn id="31" idx="1"/>
              </p:cNvCxnSpPr>
              <p:nvPr/>
            </p:nvCxnSpPr>
            <p:spPr>
              <a:xfrm>
                <a:off x="5873282" y="980058"/>
                <a:ext cx="422678" cy="1003107"/>
              </a:xfrm>
              <a:prstGeom prst="line">
                <a:avLst/>
              </a:prstGeom>
              <a:ln w="28575">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31" idx="6"/>
                <a:endCxn id="32" idx="2"/>
              </p:cNvCxnSpPr>
              <p:nvPr/>
            </p:nvCxnSpPr>
            <p:spPr>
              <a:xfrm>
                <a:off x="6471285" y="2113857"/>
                <a:ext cx="1349532" cy="206038"/>
              </a:xfrm>
              <a:prstGeom prst="line">
                <a:avLst/>
              </a:prstGeom>
              <a:ln w="28575">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32" idx="6"/>
                <a:endCxn id="33" idx="2"/>
              </p:cNvCxnSpPr>
              <p:nvPr/>
            </p:nvCxnSpPr>
            <p:spPr>
              <a:xfrm>
                <a:off x="8026222" y="2319895"/>
                <a:ext cx="1291836" cy="595768"/>
              </a:xfrm>
              <a:prstGeom prst="line">
                <a:avLst/>
              </a:prstGeom>
              <a:ln w="28575">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33" idx="3"/>
                <a:endCxn id="34" idx="7"/>
              </p:cNvCxnSpPr>
              <p:nvPr/>
            </p:nvCxnSpPr>
            <p:spPr>
              <a:xfrm flipH="1">
                <a:off x="5891904" y="3046355"/>
                <a:ext cx="3456235" cy="3608290"/>
              </a:xfrm>
              <a:prstGeom prst="line">
                <a:avLst/>
              </a:prstGeom>
              <a:ln w="28575">
                <a:solidFill>
                  <a:srgbClr val="3333FF"/>
                </a:solidFill>
              </a:ln>
            </p:spPr>
            <p:style>
              <a:lnRef idx="1">
                <a:schemeClr val="accent1"/>
              </a:lnRef>
              <a:fillRef idx="0">
                <a:schemeClr val="accent1"/>
              </a:fillRef>
              <a:effectRef idx="0">
                <a:schemeClr val="accent1"/>
              </a:effectRef>
              <a:fontRef idx="minor">
                <a:schemeClr val="tx1"/>
              </a:fontRef>
            </p:style>
          </p:cxnSp>
        </p:grpSp>
        <p:sp>
          <p:nvSpPr>
            <p:cNvPr id="64" name="TextBox 63"/>
            <p:cNvSpPr txBox="1"/>
            <p:nvPr/>
          </p:nvSpPr>
          <p:spPr>
            <a:xfrm>
              <a:off x="4401473" y="2458903"/>
              <a:ext cx="2138207" cy="738664"/>
            </a:xfrm>
            <a:prstGeom prst="rect">
              <a:avLst/>
            </a:prstGeom>
            <a:noFill/>
          </p:spPr>
          <p:txBody>
            <a:bodyPr wrap="square" rtlCol="0">
              <a:spAutoFit/>
            </a:bodyPr>
            <a:lstStyle/>
            <a:p>
              <a:pPr algn="ctr">
                <a:lnSpc>
                  <a:spcPct val="70000"/>
                </a:lnSpc>
              </a:pPr>
              <a:r>
                <a:rPr lang="en-US" sz="2000" b="1" dirty="0">
                  <a:solidFill>
                    <a:srgbClr val="3333FF"/>
                  </a:solidFill>
                </a:rPr>
                <a:t>Our local search operators stop improving</a:t>
              </a:r>
            </a:p>
          </p:txBody>
        </p:sp>
        <p:sp>
          <p:nvSpPr>
            <p:cNvPr id="167" name="TextBox 166"/>
            <p:cNvSpPr txBox="1"/>
            <p:nvPr/>
          </p:nvSpPr>
          <p:spPr>
            <a:xfrm>
              <a:off x="5223873" y="1777480"/>
              <a:ext cx="1066518" cy="369332"/>
            </a:xfrm>
            <a:prstGeom prst="rect">
              <a:avLst/>
            </a:prstGeom>
            <a:noFill/>
          </p:spPr>
          <p:txBody>
            <a:bodyPr wrap="square" rtlCol="0">
              <a:spAutoFit/>
            </a:bodyPr>
            <a:lstStyle/>
            <a:p>
              <a:pPr algn="ctr"/>
              <a:r>
                <a:rPr lang="en-US" dirty="0">
                  <a:solidFill>
                    <a:srgbClr val="0000FF"/>
                  </a:solidFill>
                </a:rPr>
                <a:t>1.04 km</a:t>
              </a:r>
            </a:p>
          </p:txBody>
        </p:sp>
      </p:grpSp>
      <p:sp>
        <p:nvSpPr>
          <p:cNvPr id="168" name="TextBox 167"/>
          <p:cNvSpPr txBox="1"/>
          <p:nvPr/>
        </p:nvSpPr>
        <p:spPr>
          <a:xfrm>
            <a:off x="8817958" y="2487828"/>
            <a:ext cx="915740" cy="369332"/>
          </a:xfrm>
          <a:prstGeom prst="rect">
            <a:avLst/>
          </a:prstGeom>
          <a:noFill/>
        </p:spPr>
        <p:txBody>
          <a:bodyPr wrap="square" rtlCol="0">
            <a:spAutoFit/>
          </a:bodyPr>
          <a:lstStyle/>
          <a:p>
            <a:pPr algn="ctr"/>
            <a:r>
              <a:rPr lang="en-US" dirty="0">
                <a:solidFill>
                  <a:srgbClr val="0000FF"/>
                </a:solidFill>
              </a:rPr>
              <a:t>4.4 km</a:t>
            </a:r>
          </a:p>
        </p:txBody>
      </p:sp>
      <p:grpSp>
        <p:nvGrpSpPr>
          <p:cNvPr id="6" name="Group 5"/>
          <p:cNvGrpSpPr/>
          <p:nvPr/>
        </p:nvGrpSpPr>
        <p:grpSpPr>
          <a:xfrm>
            <a:off x="1440346" y="4166933"/>
            <a:ext cx="2630255" cy="2027515"/>
            <a:chOff x="1387016" y="3953084"/>
            <a:chExt cx="2630255" cy="2027515"/>
          </a:xfrm>
        </p:grpSpPr>
        <p:sp>
          <p:nvSpPr>
            <p:cNvPr id="26" name="TextBox 25"/>
            <p:cNvSpPr txBox="1"/>
            <p:nvPr/>
          </p:nvSpPr>
          <p:spPr>
            <a:xfrm>
              <a:off x="2697923" y="4925235"/>
              <a:ext cx="1319348" cy="400110"/>
            </a:xfrm>
            <a:prstGeom prst="rect">
              <a:avLst/>
            </a:prstGeom>
            <a:noFill/>
          </p:spPr>
          <p:txBody>
            <a:bodyPr wrap="square" rtlCol="0">
              <a:spAutoFit/>
            </a:bodyPr>
            <a:lstStyle/>
            <a:p>
              <a:pPr algn="ctr"/>
              <a:r>
                <a:rPr lang="en-US" sz="2000" b="1" dirty="0">
                  <a:solidFill>
                    <a:srgbClr val="FF0000"/>
                  </a:solidFill>
                  <a:latin typeface="+mn-lt"/>
                </a:rPr>
                <a:t>Optimum</a:t>
              </a:r>
            </a:p>
          </p:txBody>
        </p:sp>
        <p:grpSp>
          <p:nvGrpSpPr>
            <p:cNvPr id="156" name="Group 155">
              <a:extLst>
                <a:ext uri="{FF2B5EF4-FFF2-40B4-BE49-F238E27FC236}">
                  <a16:creationId xmlns:a16="http://schemas.microsoft.com/office/drawing/2014/main" id="{DBD9DE7A-71E6-42FE-B109-2FB037AAB236}"/>
                </a:ext>
              </a:extLst>
            </p:cNvPr>
            <p:cNvGrpSpPr/>
            <p:nvPr/>
          </p:nvGrpSpPr>
          <p:grpSpPr>
            <a:xfrm>
              <a:off x="1387016" y="3953084"/>
              <a:ext cx="2404182" cy="2027515"/>
              <a:chOff x="5827552" y="1031974"/>
              <a:chExt cx="4205587" cy="3507087"/>
            </a:xfrm>
          </p:grpSpPr>
          <p:sp>
            <p:nvSpPr>
              <p:cNvPr id="157" name="Freeform: Shape 156">
                <a:extLst>
                  <a:ext uri="{FF2B5EF4-FFF2-40B4-BE49-F238E27FC236}">
                    <a16:creationId xmlns:a16="http://schemas.microsoft.com/office/drawing/2014/main" id="{533CDB15-3EB8-476F-B0F7-27645A488AB2}"/>
                  </a:ext>
                </a:extLst>
              </p:cNvPr>
              <p:cNvSpPr/>
              <p:nvPr/>
            </p:nvSpPr>
            <p:spPr>
              <a:xfrm>
                <a:off x="5909481" y="1119116"/>
                <a:ext cx="3998794" cy="3302759"/>
              </a:xfrm>
              <a:custGeom>
                <a:avLst/>
                <a:gdLst>
                  <a:gd name="connsiteX0" fmla="*/ 3875964 w 3998794"/>
                  <a:gd name="connsiteY0" fmla="*/ 0 h 3302759"/>
                  <a:gd name="connsiteX1" fmla="*/ 3275462 w 3998794"/>
                  <a:gd name="connsiteY1" fmla="*/ 627797 h 3302759"/>
                  <a:gd name="connsiteX2" fmla="*/ 2674961 w 3998794"/>
                  <a:gd name="connsiteY2" fmla="*/ 1596788 h 3302759"/>
                  <a:gd name="connsiteX3" fmla="*/ 1828800 w 3998794"/>
                  <a:gd name="connsiteY3" fmla="*/ 1078174 h 3302759"/>
                  <a:gd name="connsiteX4" fmla="*/ 0 w 3998794"/>
                  <a:gd name="connsiteY4" fmla="*/ 941696 h 3302759"/>
                  <a:gd name="connsiteX5" fmla="*/ 1037229 w 3998794"/>
                  <a:gd name="connsiteY5" fmla="*/ 1514902 h 3302759"/>
                  <a:gd name="connsiteX6" fmla="*/ 1978925 w 3998794"/>
                  <a:gd name="connsiteY6" fmla="*/ 2224585 h 3302759"/>
                  <a:gd name="connsiteX7" fmla="*/ 3289110 w 3998794"/>
                  <a:gd name="connsiteY7" fmla="*/ 2388359 h 3302759"/>
                  <a:gd name="connsiteX8" fmla="*/ 3998794 w 3998794"/>
                  <a:gd name="connsiteY8" fmla="*/ 3302759 h 3302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98794" h="3302759">
                    <a:moveTo>
                      <a:pt x="3875964" y="0"/>
                    </a:moveTo>
                    <a:lnTo>
                      <a:pt x="3275462" y="627797"/>
                    </a:lnTo>
                    <a:lnTo>
                      <a:pt x="2674961" y="1596788"/>
                    </a:lnTo>
                    <a:lnTo>
                      <a:pt x="1828800" y="1078174"/>
                    </a:lnTo>
                    <a:lnTo>
                      <a:pt x="0" y="941696"/>
                    </a:lnTo>
                    <a:lnTo>
                      <a:pt x="1037229" y="1514902"/>
                    </a:lnTo>
                    <a:lnTo>
                      <a:pt x="1978925" y="2224585"/>
                    </a:lnTo>
                    <a:lnTo>
                      <a:pt x="3289110" y="2388359"/>
                    </a:lnTo>
                    <a:lnTo>
                      <a:pt x="3998794" y="3302759"/>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Oval 157">
                <a:extLst>
                  <a:ext uri="{FF2B5EF4-FFF2-40B4-BE49-F238E27FC236}">
                    <a16:creationId xmlns:a16="http://schemas.microsoft.com/office/drawing/2014/main" id="{B95540CF-CA5A-4FF2-B446-1BAE0E25740A}"/>
                  </a:ext>
                </a:extLst>
              </p:cNvPr>
              <p:cNvSpPr/>
              <p:nvPr/>
            </p:nvSpPr>
            <p:spPr>
              <a:xfrm>
                <a:off x="9841194" y="4349259"/>
                <a:ext cx="191945" cy="189802"/>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chemeClr val="tx1"/>
                    </a:solidFill>
                  </a:ln>
                  <a:solidFill>
                    <a:srgbClr val="FF0000"/>
                  </a:solidFill>
                </a:endParaRPr>
              </a:p>
            </p:txBody>
          </p:sp>
          <p:sp>
            <p:nvSpPr>
              <p:cNvPr id="159" name="Oval 158">
                <a:extLst>
                  <a:ext uri="{FF2B5EF4-FFF2-40B4-BE49-F238E27FC236}">
                    <a16:creationId xmlns:a16="http://schemas.microsoft.com/office/drawing/2014/main" id="{F2653DC0-4743-4530-8EB0-0A27D3C2FAE8}"/>
                  </a:ext>
                </a:extLst>
              </p:cNvPr>
              <p:cNvSpPr/>
              <p:nvPr/>
            </p:nvSpPr>
            <p:spPr>
              <a:xfrm>
                <a:off x="9132492" y="3449867"/>
                <a:ext cx="191945" cy="189802"/>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chemeClr val="tx1"/>
                    </a:solidFill>
                  </a:ln>
                  <a:solidFill>
                    <a:srgbClr val="FF0000"/>
                  </a:solidFill>
                </a:endParaRPr>
              </a:p>
            </p:txBody>
          </p:sp>
          <p:sp>
            <p:nvSpPr>
              <p:cNvPr id="160" name="Oval 159">
                <a:extLst>
                  <a:ext uri="{FF2B5EF4-FFF2-40B4-BE49-F238E27FC236}">
                    <a16:creationId xmlns:a16="http://schemas.microsoft.com/office/drawing/2014/main" id="{E773FD9F-457D-4484-886C-C82C11C1C8B9}"/>
                  </a:ext>
                </a:extLst>
              </p:cNvPr>
              <p:cNvSpPr/>
              <p:nvPr/>
            </p:nvSpPr>
            <p:spPr>
              <a:xfrm>
                <a:off x="6892134" y="2578540"/>
                <a:ext cx="191945" cy="189802"/>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chemeClr val="tx1"/>
                    </a:solidFill>
                  </a:ln>
                  <a:solidFill>
                    <a:srgbClr val="FF0000"/>
                  </a:solidFill>
                </a:endParaRPr>
              </a:p>
            </p:txBody>
          </p:sp>
          <p:sp>
            <p:nvSpPr>
              <p:cNvPr id="161" name="Oval 160">
                <a:extLst>
                  <a:ext uri="{FF2B5EF4-FFF2-40B4-BE49-F238E27FC236}">
                    <a16:creationId xmlns:a16="http://schemas.microsoft.com/office/drawing/2014/main" id="{AFBC5649-DED7-47EB-A62D-9774656C34BD}"/>
                  </a:ext>
                </a:extLst>
              </p:cNvPr>
              <p:cNvSpPr/>
              <p:nvPr/>
            </p:nvSpPr>
            <p:spPr>
              <a:xfrm>
                <a:off x="7799671" y="3270769"/>
                <a:ext cx="191945" cy="189802"/>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chemeClr val="tx1"/>
                    </a:solidFill>
                  </a:ln>
                  <a:solidFill>
                    <a:srgbClr val="FF0000"/>
                  </a:solidFill>
                </a:endParaRPr>
              </a:p>
            </p:txBody>
          </p:sp>
          <p:sp>
            <p:nvSpPr>
              <p:cNvPr id="162" name="Oval 161">
                <a:extLst>
                  <a:ext uri="{FF2B5EF4-FFF2-40B4-BE49-F238E27FC236}">
                    <a16:creationId xmlns:a16="http://schemas.microsoft.com/office/drawing/2014/main" id="{34E2BEF3-47E7-472F-9CC8-89E2B90A0CAB}"/>
                  </a:ext>
                </a:extLst>
              </p:cNvPr>
              <p:cNvSpPr/>
              <p:nvPr/>
            </p:nvSpPr>
            <p:spPr>
              <a:xfrm>
                <a:off x="5827552" y="1930326"/>
                <a:ext cx="191945" cy="189802"/>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chemeClr val="tx1"/>
                    </a:solidFill>
                  </a:ln>
                  <a:solidFill>
                    <a:srgbClr val="FF0000"/>
                  </a:solidFill>
                </a:endParaRPr>
              </a:p>
            </p:txBody>
          </p:sp>
          <p:sp>
            <p:nvSpPr>
              <p:cNvPr id="163" name="Oval 162">
                <a:extLst>
                  <a:ext uri="{FF2B5EF4-FFF2-40B4-BE49-F238E27FC236}">
                    <a16:creationId xmlns:a16="http://schemas.microsoft.com/office/drawing/2014/main" id="{9A94157D-C672-481A-90EE-D7154C7A7AE0}"/>
                  </a:ext>
                </a:extLst>
              </p:cNvPr>
              <p:cNvSpPr/>
              <p:nvPr/>
            </p:nvSpPr>
            <p:spPr>
              <a:xfrm>
                <a:off x="7697499" y="2142478"/>
                <a:ext cx="191945" cy="189802"/>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chemeClr val="tx1"/>
                    </a:solidFill>
                  </a:ln>
                  <a:solidFill>
                    <a:srgbClr val="FF0000"/>
                  </a:solidFill>
                </a:endParaRPr>
              </a:p>
            </p:txBody>
          </p:sp>
          <p:sp>
            <p:nvSpPr>
              <p:cNvPr id="164" name="Oval 163">
                <a:extLst>
                  <a:ext uri="{FF2B5EF4-FFF2-40B4-BE49-F238E27FC236}">
                    <a16:creationId xmlns:a16="http://schemas.microsoft.com/office/drawing/2014/main" id="{C9814597-06B3-4251-A998-628268404C27}"/>
                  </a:ext>
                </a:extLst>
              </p:cNvPr>
              <p:cNvSpPr/>
              <p:nvPr/>
            </p:nvSpPr>
            <p:spPr>
              <a:xfrm>
                <a:off x="8489642" y="2631768"/>
                <a:ext cx="191945" cy="189802"/>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chemeClr val="tx1"/>
                    </a:solidFill>
                  </a:ln>
                  <a:solidFill>
                    <a:srgbClr val="FF0000"/>
                  </a:solidFill>
                </a:endParaRPr>
              </a:p>
            </p:txBody>
          </p:sp>
          <p:sp>
            <p:nvSpPr>
              <p:cNvPr id="165" name="Oval 164">
                <a:extLst>
                  <a:ext uri="{FF2B5EF4-FFF2-40B4-BE49-F238E27FC236}">
                    <a16:creationId xmlns:a16="http://schemas.microsoft.com/office/drawing/2014/main" id="{DE28FC5C-BB07-4A1B-9D7D-545B63919F7E}"/>
                  </a:ext>
                </a:extLst>
              </p:cNvPr>
              <p:cNvSpPr/>
              <p:nvPr/>
            </p:nvSpPr>
            <p:spPr>
              <a:xfrm>
                <a:off x="9100328" y="1626694"/>
                <a:ext cx="191945" cy="189802"/>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chemeClr val="tx1"/>
                    </a:solidFill>
                  </a:ln>
                  <a:solidFill>
                    <a:srgbClr val="FF0000"/>
                  </a:solidFill>
                </a:endParaRPr>
              </a:p>
            </p:txBody>
          </p:sp>
          <p:sp>
            <p:nvSpPr>
              <p:cNvPr id="166" name="Oval 165">
                <a:extLst>
                  <a:ext uri="{FF2B5EF4-FFF2-40B4-BE49-F238E27FC236}">
                    <a16:creationId xmlns:a16="http://schemas.microsoft.com/office/drawing/2014/main" id="{5ACC0E74-46A3-4E16-87E7-633C586309F5}"/>
                  </a:ext>
                </a:extLst>
              </p:cNvPr>
              <p:cNvSpPr/>
              <p:nvPr/>
            </p:nvSpPr>
            <p:spPr>
              <a:xfrm>
                <a:off x="9746699" y="1031974"/>
                <a:ext cx="191945" cy="189802"/>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chemeClr val="tx1"/>
                    </a:solidFill>
                  </a:ln>
                  <a:solidFill>
                    <a:srgbClr val="FF0000"/>
                  </a:solidFill>
                </a:endParaRPr>
              </a:p>
            </p:txBody>
          </p:sp>
        </p:grpSp>
        <p:sp>
          <p:nvSpPr>
            <p:cNvPr id="169" name="TextBox 168"/>
            <p:cNvSpPr txBox="1"/>
            <p:nvPr/>
          </p:nvSpPr>
          <p:spPr>
            <a:xfrm>
              <a:off x="1920089" y="4169457"/>
              <a:ext cx="915740" cy="369332"/>
            </a:xfrm>
            <a:prstGeom prst="rect">
              <a:avLst/>
            </a:prstGeom>
            <a:noFill/>
          </p:spPr>
          <p:txBody>
            <a:bodyPr wrap="square" rtlCol="0">
              <a:spAutoFit/>
            </a:bodyPr>
            <a:lstStyle/>
            <a:p>
              <a:pPr algn="ctr"/>
              <a:r>
                <a:rPr lang="en-US" dirty="0">
                  <a:solidFill>
                    <a:srgbClr val="FF0000"/>
                  </a:solidFill>
                </a:rPr>
                <a:t>8.8 km</a:t>
              </a:r>
            </a:p>
          </p:txBody>
        </p:sp>
      </p:grpSp>
      <p:grpSp>
        <p:nvGrpSpPr>
          <p:cNvPr id="8" name="Group 7"/>
          <p:cNvGrpSpPr/>
          <p:nvPr/>
        </p:nvGrpSpPr>
        <p:grpSpPr>
          <a:xfrm>
            <a:off x="4940467" y="4016141"/>
            <a:ext cx="2001623" cy="2253209"/>
            <a:chOff x="4940467" y="4016141"/>
            <a:chExt cx="2001623" cy="2253209"/>
          </a:xfrm>
        </p:grpSpPr>
        <p:grpSp>
          <p:nvGrpSpPr>
            <p:cNvPr id="129" name="Group 128"/>
            <p:cNvGrpSpPr/>
            <p:nvPr/>
          </p:nvGrpSpPr>
          <p:grpSpPr>
            <a:xfrm>
              <a:off x="4940467" y="4016141"/>
              <a:ext cx="2001623" cy="2253209"/>
              <a:chOff x="5716579" y="-741841"/>
              <a:chExt cx="3806884" cy="7712001"/>
            </a:xfrm>
          </p:grpSpPr>
          <p:sp>
            <p:nvSpPr>
              <p:cNvPr id="131" name="Oval 130"/>
              <p:cNvSpPr/>
              <p:nvPr/>
            </p:nvSpPr>
            <p:spPr>
              <a:xfrm>
                <a:off x="5770580" y="610409"/>
                <a:ext cx="205405" cy="369649"/>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chemeClr val="tx1"/>
                    </a:solidFill>
                  </a:ln>
                  <a:solidFill>
                    <a:srgbClr val="FF0000"/>
                  </a:solidFill>
                </a:endParaRPr>
              </a:p>
            </p:txBody>
          </p:sp>
          <p:sp>
            <p:nvSpPr>
              <p:cNvPr id="132" name="Oval 131"/>
              <p:cNvSpPr/>
              <p:nvPr/>
            </p:nvSpPr>
            <p:spPr>
              <a:xfrm>
                <a:off x="7274544" y="-741841"/>
                <a:ext cx="205405" cy="369649"/>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chemeClr val="tx1"/>
                    </a:solidFill>
                  </a:ln>
                  <a:solidFill>
                    <a:srgbClr val="FF0000"/>
                  </a:solidFill>
                </a:endParaRPr>
              </a:p>
            </p:txBody>
          </p:sp>
          <p:sp>
            <p:nvSpPr>
              <p:cNvPr id="133" name="Oval 132"/>
              <p:cNvSpPr/>
              <p:nvPr/>
            </p:nvSpPr>
            <p:spPr>
              <a:xfrm>
                <a:off x="6265880" y="1929032"/>
                <a:ext cx="205405" cy="369649"/>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chemeClr val="tx1"/>
                    </a:solidFill>
                  </a:ln>
                  <a:solidFill>
                    <a:srgbClr val="FF0000"/>
                  </a:solidFill>
                </a:endParaRPr>
              </a:p>
            </p:txBody>
          </p:sp>
          <p:sp>
            <p:nvSpPr>
              <p:cNvPr id="134" name="Oval 133"/>
              <p:cNvSpPr/>
              <p:nvPr/>
            </p:nvSpPr>
            <p:spPr>
              <a:xfrm>
                <a:off x="7820817" y="2135071"/>
                <a:ext cx="205405" cy="369649"/>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chemeClr val="tx1"/>
                    </a:solidFill>
                  </a:ln>
                  <a:solidFill>
                    <a:srgbClr val="FF0000"/>
                  </a:solidFill>
                </a:endParaRPr>
              </a:p>
            </p:txBody>
          </p:sp>
          <p:sp>
            <p:nvSpPr>
              <p:cNvPr id="135" name="Oval 134"/>
              <p:cNvSpPr/>
              <p:nvPr/>
            </p:nvSpPr>
            <p:spPr>
              <a:xfrm>
                <a:off x="9318058" y="2730839"/>
                <a:ext cx="205405" cy="369649"/>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chemeClr val="tx1"/>
                    </a:solidFill>
                  </a:ln>
                  <a:solidFill>
                    <a:srgbClr val="FF0000"/>
                  </a:solidFill>
                </a:endParaRPr>
              </a:p>
            </p:txBody>
          </p:sp>
          <p:sp>
            <p:nvSpPr>
              <p:cNvPr id="138" name="Oval 137"/>
              <p:cNvSpPr/>
              <p:nvPr/>
            </p:nvSpPr>
            <p:spPr>
              <a:xfrm>
                <a:off x="5716579" y="6600511"/>
                <a:ext cx="205405" cy="369649"/>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chemeClr val="tx1"/>
                    </a:solidFill>
                  </a:ln>
                  <a:solidFill>
                    <a:srgbClr val="FF0000"/>
                  </a:solidFill>
                </a:endParaRPr>
              </a:p>
            </p:txBody>
          </p:sp>
          <p:cxnSp>
            <p:nvCxnSpPr>
              <p:cNvPr id="144" name="Straight Connector 143"/>
              <p:cNvCxnSpPr>
                <a:stCxn id="131" idx="7"/>
                <a:endCxn id="132" idx="2"/>
              </p:cNvCxnSpPr>
              <p:nvPr/>
            </p:nvCxnSpPr>
            <p:spPr>
              <a:xfrm flipV="1">
                <a:off x="5945904" y="-557017"/>
                <a:ext cx="1328640" cy="122155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a:stCxn id="131" idx="4"/>
                <a:endCxn id="133" idx="1"/>
              </p:cNvCxnSpPr>
              <p:nvPr/>
            </p:nvCxnSpPr>
            <p:spPr>
              <a:xfrm>
                <a:off x="5873282" y="980058"/>
                <a:ext cx="422678" cy="100310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a:stCxn id="132" idx="5"/>
                <a:endCxn id="134" idx="0"/>
              </p:cNvCxnSpPr>
              <p:nvPr/>
            </p:nvCxnSpPr>
            <p:spPr>
              <a:xfrm>
                <a:off x="7449869" y="-426325"/>
                <a:ext cx="473651" cy="25613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a:stCxn id="134" idx="6"/>
                <a:endCxn id="135" idx="2"/>
              </p:cNvCxnSpPr>
              <p:nvPr/>
            </p:nvCxnSpPr>
            <p:spPr>
              <a:xfrm>
                <a:off x="8026222" y="2319895"/>
                <a:ext cx="1291836" cy="59576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a:stCxn id="133" idx="4"/>
                <a:endCxn id="138" idx="7"/>
              </p:cNvCxnSpPr>
              <p:nvPr/>
            </p:nvCxnSpPr>
            <p:spPr>
              <a:xfrm flipH="1">
                <a:off x="5891904" y="2298682"/>
                <a:ext cx="476679" cy="43559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30" name="TextBox 129"/>
            <p:cNvSpPr txBox="1"/>
            <p:nvPr/>
          </p:nvSpPr>
          <p:spPr>
            <a:xfrm>
              <a:off x="5318002" y="5111237"/>
              <a:ext cx="1299504" cy="400110"/>
            </a:xfrm>
            <a:prstGeom prst="rect">
              <a:avLst/>
            </a:prstGeom>
            <a:noFill/>
            <a:ln>
              <a:noFill/>
            </a:ln>
          </p:spPr>
          <p:txBody>
            <a:bodyPr wrap="square" rtlCol="0">
              <a:spAutoFit/>
            </a:bodyPr>
            <a:lstStyle/>
            <a:p>
              <a:pPr algn="ctr"/>
              <a:r>
                <a:rPr lang="en-US" sz="2000" b="1" dirty="0">
                  <a:solidFill>
                    <a:srgbClr val="FF0000"/>
                  </a:solidFill>
                  <a:latin typeface="+mn-lt"/>
                </a:rPr>
                <a:t>Optimum</a:t>
              </a:r>
            </a:p>
          </p:txBody>
        </p:sp>
        <p:sp>
          <p:nvSpPr>
            <p:cNvPr id="170" name="TextBox 169"/>
            <p:cNvSpPr txBox="1"/>
            <p:nvPr/>
          </p:nvSpPr>
          <p:spPr>
            <a:xfrm>
              <a:off x="5146459" y="4417405"/>
              <a:ext cx="915740" cy="369332"/>
            </a:xfrm>
            <a:prstGeom prst="rect">
              <a:avLst/>
            </a:prstGeom>
            <a:noFill/>
          </p:spPr>
          <p:txBody>
            <a:bodyPr wrap="square" rtlCol="0">
              <a:spAutoFit/>
            </a:bodyPr>
            <a:lstStyle/>
            <a:p>
              <a:pPr algn="ctr"/>
              <a:r>
                <a:rPr lang="en-US" dirty="0">
                  <a:solidFill>
                    <a:srgbClr val="FF0000"/>
                  </a:solidFill>
                </a:rPr>
                <a:t>970 m</a:t>
              </a:r>
            </a:p>
          </p:txBody>
        </p:sp>
      </p:grpSp>
      <p:sp>
        <p:nvSpPr>
          <p:cNvPr id="171" name="TextBox 170"/>
          <p:cNvSpPr txBox="1"/>
          <p:nvPr/>
        </p:nvSpPr>
        <p:spPr>
          <a:xfrm>
            <a:off x="8854894" y="4533626"/>
            <a:ext cx="915740" cy="369332"/>
          </a:xfrm>
          <a:prstGeom prst="rect">
            <a:avLst/>
          </a:prstGeom>
          <a:noFill/>
        </p:spPr>
        <p:txBody>
          <a:bodyPr wrap="square" rtlCol="0">
            <a:spAutoFit/>
          </a:bodyPr>
          <a:lstStyle/>
          <a:p>
            <a:pPr algn="ctr"/>
            <a:r>
              <a:rPr lang="en-US" dirty="0">
                <a:solidFill>
                  <a:srgbClr val="FF0000"/>
                </a:solidFill>
              </a:rPr>
              <a:t>4.1 km</a:t>
            </a:r>
          </a:p>
        </p:txBody>
      </p:sp>
      <p:sp>
        <p:nvSpPr>
          <p:cNvPr id="5" name="Slide Number Placeholder 4"/>
          <p:cNvSpPr>
            <a:spLocks noGrp="1"/>
          </p:cNvSpPr>
          <p:nvPr>
            <p:ph type="sldNum" sz="quarter" idx="12"/>
          </p:nvPr>
        </p:nvSpPr>
        <p:spPr/>
        <p:txBody>
          <a:bodyPr/>
          <a:lstStyle/>
          <a:p>
            <a:fld id="{3545BDA7-B02E-4201-861D-1A22D6838F48}" type="slidenum">
              <a:rPr lang="en-US" smtClean="0"/>
              <a:t>17</a:t>
            </a:fld>
            <a:endParaRPr lang="en-US"/>
          </a:p>
        </p:txBody>
      </p:sp>
      <p:sp>
        <p:nvSpPr>
          <p:cNvPr id="172" name="TextBox 171"/>
          <p:cNvSpPr txBox="1"/>
          <p:nvPr/>
        </p:nvSpPr>
        <p:spPr>
          <a:xfrm>
            <a:off x="-1" y="-10048"/>
            <a:ext cx="12192001" cy="646331"/>
          </a:xfrm>
          <a:prstGeom prst="rect">
            <a:avLst/>
          </a:prstGeom>
          <a:noFill/>
        </p:spPr>
        <p:txBody>
          <a:bodyPr wrap="square" rtlCol="0">
            <a:spAutoFit/>
          </a:bodyPr>
          <a:lstStyle/>
          <a:p>
            <a:pPr algn="ctr"/>
            <a:r>
              <a:rPr lang="en-US" sz="3600" b="1" dirty="0"/>
              <a:t>Local search stops working at sub-optimal points </a:t>
            </a:r>
          </a:p>
        </p:txBody>
      </p:sp>
    </p:spTree>
    <p:extLst>
      <p:ext uri="{BB962C8B-B14F-4D97-AF65-F5344CB8AC3E}">
        <p14:creationId xmlns:p14="http://schemas.microsoft.com/office/powerpoint/2010/main" val="2755473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5D630-A4E6-4D25-8AE7-7214394CD387}"/>
              </a:ext>
            </a:extLst>
          </p:cNvPr>
          <p:cNvSpPr>
            <a:spLocks noGrp="1"/>
          </p:cNvSpPr>
          <p:nvPr>
            <p:ph type="title"/>
          </p:nvPr>
        </p:nvSpPr>
        <p:spPr>
          <a:xfrm>
            <a:off x="829574" y="0"/>
            <a:ext cx="10515600" cy="1061049"/>
          </a:xfrm>
        </p:spPr>
        <p:txBody>
          <a:bodyPr>
            <a:normAutofit/>
          </a:bodyPr>
          <a:lstStyle/>
          <a:p>
            <a:pPr algn="ctr"/>
            <a:r>
              <a:rPr lang="en-US" sz="4000" b="1" dirty="0">
                <a:latin typeface="+mn-lt"/>
                <a:ea typeface="Tahoma" panose="020B0604030504040204" pitchFamily="34" charset="0"/>
                <a:cs typeface="Tahoma" panose="020B0604030504040204" pitchFamily="34" charset="0"/>
              </a:rPr>
              <a:t>How to overcome?</a:t>
            </a:r>
            <a:endParaRPr lang="en-GB" sz="4000" b="1" dirty="0">
              <a:latin typeface="+mn-lt"/>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90E649C7-0388-415C-B8AF-A2A3F46BB007}"/>
              </a:ext>
            </a:extLst>
          </p:cNvPr>
          <p:cNvSpPr>
            <a:spLocks noGrp="1"/>
          </p:cNvSpPr>
          <p:nvPr>
            <p:ph idx="1"/>
          </p:nvPr>
        </p:nvSpPr>
        <p:spPr>
          <a:xfrm>
            <a:off x="3581400" y="2870654"/>
            <a:ext cx="5606143" cy="2006146"/>
          </a:xfrm>
        </p:spPr>
        <p:txBody>
          <a:bodyPr>
            <a:normAutofit/>
          </a:bodyPr>
          <a:lstStyle/>
          <a:p>
            <a:pPr marL="514350" indent="-514350">
              <a:buFont typeface="+mj-lt"/>
              <a:buAutoNum type="arabicPeriod"/>
            </a:pPr>
            <a:r>
              <a:rPr lang="en-US" sz="3600" dirty="0"/>
              <a:t>Repeated local search</a:t>
            </a:r>
          </a:p>
          <a:p>
            <a:pPr marL="514350" indent="-514350">
              <a:buFont typeface="+mj-lt"/>
              <a:buAutoNum type="arabicPeriod"/>
            </a:pPr>
            <a:endParaRPr lang="en-US" sz="3600" dirty="0"/>
          </a:p>
          <a:p>
            <a:pPr marL="514350" indent="-514350">
              <a:buFont typeface="+mj-lt"/>
              <a:buAutoNum type="arabicPeriod"/>
            </a:pPr>
            <a:r>
              <a:rPr lang="en-US" sz="3600" dirty="0"/>
              <a:t>Stochastic variants</a:t>
            </a:r>
            <a:endParaRPr lang="en-GB" sz="3600" dirty="0"/>
          </a:p>
        </p:txBody>
      </p:sp>
    </p:spTree>
    <p:extLst>
      <p:ext uri="{BB962C8B-B14F-4D97-AF65-F5344CB8AC3E}">
        <p14:creationId xmlns:p14="http://schemas.microsoft.com/office/powerpoint/2010/main" val="262196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942829" y="1840257"/>
            <a:ext cx="10175011" cy="3568505"/>
            <a:chOff x="1316690" y="1590091"/>
            <a:chExt cx="9508845" cy="3334872"/>
          </a:xfrm>
        </p:grpSpPr>
        <p:grpSp>
          <p:nvGrpSpPr>
            <p:cNvPr id="59" name="Group 58"/>
            <p:cNvGrpSpPr/>
            <p:nvPr/>
          </p:nvGrpSpPr>
          <p:grpSpPr>
            <a:xfrm>
              <a:off x="1316690" y="1590091"/>
              <a:ext cx="4496562" cy="3160978"/>
              <a:chOff x="881744" y="628355"/>
              <a:chExt cx="4496562" cy="3160978"/>
            </a:xfrm>
          </p:grpSpPr>
          <p:grpSp>
            <p:nvGrpSpPr>
              <p:cNvPr id="21" name="Group 20"/>
              <p:cNvGrpSpPr/>
              <p:nvPr/>
            </p:nvGrpSpPr>
            <p:grpSpPr>
              <a:xfrm>
                <a:off x="881744" y="628355"/>
                <a:ext cx="4496562" cy="3160978"/>
                <a:chOff x="1949451" y="1103314"/>
                <a:chExt cx="4496562" cy="2820240"/>
              </a:xfrm>
            </p:grpSpPr>
            <p:grpSp>
              <p:nvGrpSpPr>
                <p:cNvPr id="28675" name="Group 4"/>
                <p:cNvGrpSpPr>
                  <a:grpSpLocks/>
                </p:cNvGrpSpPr>
                <p:nvPr/>
              </p:nvGrpSpPr>
              <p:grpSpPr bwMode="auto">
                <a:xfrm>
                  <a:off x="2556873" y="1118597"/>
                  <a:ext cx="2743199" cy="296737"/>
                  <a:chOff x="344555" y="-2905598"/>
                  <a:chExt cx="2161567" cy="428625"/>
                </a:xfrm>
              </p:grpSpPr>
              <p:sp>
                <p:nvSpPr>
                  <p:cNvPr id="28687" name="TextBox 2"/>
                  <p:cNvSpPr txBox="1">
                    <a:spLocks noChangeArrowheads="1"/>
                  </p:cNvSpPr>
                  <p:nvPr/>
                </p:nvSpPr>
                <p:spPr bwMode="auto">
                  <a:xfrm>
                    <a:off x="1012589" y="-2905598"/>
                    <a:ext cx="1018864" cy="428625"/>
                  </a:xfrm>
                  <a:prstGeom prst="rect">
                    <a:avLst/>
                  </a:prstGeom>
                  <a:noFill/>
                  <a:ln w="9525">
                    <a:noFill/>
                    <a:miter lim="800000"/>
                    <a:headEnd/>
                    <a:tailEnd/>
                  </a:ln>
                </p:spPr>
                <p:txBody>
                  <a:bodyPr anchor="ctr"/>
                  <a:lstStyle/>
                  <a:p>
                    <a:pPr algn="ctr"/>
                    <a:r>
                      <a:rPr lang="en-US" sz="1600" dirty="0">
                        <a:latin typeface="Calibri" pitchFamily="34" charset="0"/>
                      </a:rPr>
                      <a:t>First run</a:t>
                    </a:r>
                  </a:p>
                </p:txBody>
              </p:sp>
              <p:cxnSp>
                <p:nvCxnSpPr>
                  <p:cNvPr id="7" name="Straight Arrow Connector 6"/>
                  <p:cNvCxnSpPr/>
                  <p:nvPr/>
                </p:nvCxnSpPr>
                <p:spPr>
                  <a:xfrm>
                    <a:off x="344555" y="-2708453"/>
                    <a:ext cx="887515" cy="17169"/>
                  </a:xfrm>
                  <a:prstGeom prst="straightConnector1">
                    <a:avLst/>
                  </a:prstGeom>
                  <a:ln>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805897" y="-2644727"/>
                    <a:ext cx="700225" cy="38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8676" name="TextBox 1"/>
                <p:cNvSpPr txBox="1">
                  <a:spLocks noChangeArrowheads="1"/>
                </p:cNvSpPr>
                <p:nvPr/>
              </p:nvSpPr>
              <p:spPr bwMode="auto">
                <a:xfrm>
                  <a:off x="4023004" y="2080651"/>
                  <a:ext cx="1220261" cy="392528"/>
                </a:xfrm>
                <a:prstGeom prst="rect">
                  <a:avLst/>
                </a:prstGeom>
                <a:noFill/>
                <a:ln w="9525">
                  <a:noFill/>
                  <a:miter lim="800000"/>
                  <a:headEnd/>
                  <a:tailEnd/>
                </a:ln>
              </p:spPr>
              <p:txBody>
                <a:bodyPr anchor="ctr"/>
                <a:lstStyle/>
                <a:p>
                  <a:pPr algn="ctr"/>
                  <a:r>
                    <a:rPr lang="en-US" sz="1600" dirty="0">
                      <a:latin typeface="Calibri" pitchFamily="34" charset="0"/>
                    </a:rPr>
                    <a:t>Second run</a:t>
                  </a:r>
                </a:p>
              </p:txBody>
            </p:sp>
            <p:sp>
              <p:nvSpPr>
                <p:cNvPr id="28677" name="TextBox 1"/>
                <p:cNvSpPr txBox="1">
                  <a:spLocks noChangeArrowheads="1"/>
                </p:cNvSpPr>
                <p:nvPr/>
              </p:nvSpPr>
              <p:spPr bwMode="auto">
                <a:xfrm>
                  <a:off x="4219135" y="1583790"/>
                  <a:ext cx="1020192" cy="464004"/>
                </a:xfrm>
                <a:prstGeom prst="rect">
                  <a:avLst/>
                </a:prstGeom>
                <a:noFill/>
                <a:ln w="9525">
                  <a:noFill/>
                  <a:miter lim="800000"/>
                  <a:headEnd/>
                  <a:tailEnd/>
                </a:ln>
              </p:spPr>
              <p:txBody>
                <a:bodyPr anchor="ctr"/>
                <a:lstStyle/>
                <a:p>
                  <a:pPr algn="ctr"/>
                  <a:r>
                    <a:rPr lang="en-US" sz="1600" dirty="0">
                      <a:latin typeface="Calibri" pitchFamily="34" charset="0"/>
                    </a:rPr>
                    <a:t>Third run</a:t>
                  </a:r>
                </a:p>
              </p:txBody>
            </p:sp>
            <p:cxnSp>
              <p:nvCxnSpPr>
                <p:cNvPr id="11" name="Straight Connector 10"/>
                <p:cNvCxnSpPr/>
                <p:nvPr/>
              </p:nvCxnSpPr>
              <p:spPr bwMode="auto">
                <a:xfrm>
                  <a:off x="5289291" y="1286159"/>
                  <a:ext cx="21521" cy="224791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auto">
                <a:xfrm>
                  <a:off x="5495080" y="2073780"/>
                  <a:ext cx="15062" cy="98279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auto">
                <a:xfrm>
                  <a:off x="5612232" y="2074581"/>
                  <a:ext cx="5217" cy="981997"/>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Chart 16"/>
                <p:cNvGraphicFramePr>
                  <a:graphicFrameLocks/>
                </p:cNvGraphicFramePr>
                <p:nvPr/>
              </p:nvGraphicFramePr>
              <p:xfrm>
                <a:off x="1949451" y="1103314"/>
                <a:ext cx="4431502" cy="2820240"/>
              </p:xfrm>
              <a:graphic>
                <a:graphicData uri="http://schemas.openxmlformats.org/drawingml/2006/chart">
                  <c:chart xmlns:c="http://schemas.openxmlformats.org/drawingml/2006/chart" xmlns:r="http://schemas.openxmlformats.org/officeDocument/2006/relationships" r:id="rId2"/>
                </a:graphicData>
              </a:graphic>
            </p:graphicFrame>
            <p:cxnSp>
              <p:nvCxnSpPr>
                <p:cNvPr id="18" name="Straight Connector 17"/>
                <p:cNvCxnSpPr/>
                <p:nvPr/>
              </p:nvCxnSpPr>
              <p:spPr bwMode="auto">
                <a:xfrm>
                  <a:off x="5730662" y="2083293"/>
                  <a:ext cx="2971" cy="973285"/>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8683" name="TextBox 1"/>
                <p:cNvSpPr txBox="1">
                  <a:spLocks noChangeArrowheads="1"/>
                </p:cNvSpPr>
                <p:nvPr/>
              </p:nvSpPr>
              <p:spPr bwMode="auto">
                <a:xfrm>
                  <a:off x="5332955" y="1316894"/>
                  <a:ext cx="1113058" cy="533795"/>
                </a:xfrm>
                <a:prstGeom prst="rect">
                  <a:avLst/>
                </a:prstGeom>
                <a:noFill/>
                <a:ln w="9525">
                  <a:noFill/>
                  <a:miter lim="800000"/>
                  <a:headEnd/>
                  <a:tailEnd/>
                </a:ln>
              </p:spPr>
              <p:txBody>
                <a:bodyPr anchor="ctr"/>
                <a:lstStyle/>
                <a:p>
                  <a:pPr algn="ctr"/>
                  <a:r>
                    <a:rPr lang="en-US" sz="1600" dirty="0">
                      <a:latin typeface="Calibri" pitchFamily="34" charset="0"/>
                    </a:rPr>
                    <a:t>Fourth run</a:t>
                  </a:r>
                </a:p>
              </p:txBody>
            </p:sp>
            <p:cxnSp>
              <p:nvCxnSpPr>
                <p:cNvPr id="45" name="Elbow Connector 44"/>
                <p:cNvCxnSpPr/>
                <p:nvPr/>
              </p:nvCxnSpPr>
              <p:spPr bwMode="auto">
                <a:xfrm rot="10800000">
                  <a:off x="5176056" y="1808231"/>
                  <a:ext cx="376589" cy="346740"/>
                </a:xfrm>
                <a:prstGeom prst="bentConnector3">
                  <a:avLst>
                    <a:gd name="adj1" fmla="val -874"/>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50"/>
                <p:cNvCxnSpPr/>
                <p:nvPr/>
              </p:nvCxnSpPr>
              <p:spPr bwMode="auto">
                <a:xfrm rot="10800000">
                  <a:off x="5157797" y="2270375"/>
                  <a:ext cx="253425" cy="225802"/>
                </a:xfrm>
                <a:prstGeom prst="bentConnector3">
                  <a:avLst>
                    <a:gd name="adj1" fmla="val 189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9" name="Straight Arrow Connector 18"/>
              <p:cNvCxnSpPr/>
              <p:nvPr/>
            </p:nvCxnSpPr>
            <p:spPr>
              <a:xfrm flipV="1">
                <a:off x="4615057" y="1345002"/>
                <a:ext cx="1375" cy="4116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1609018" y="2343927"/>
                <a:ext cx="1202295" cy="369332"/>
              </a:xfrm>
              <a:prstGeom prst="rect">
                <a:avLst/>
              </a:prstGeom>
              <a:noFill/>
            </p:spPr>
            <p:txBody>
              <a:bodyPr wrap="square" rtlCol="0">
                <a:spAutoFit/>
              </a:bodyPr>
              <a:lstStyle/>
              <a:p>
                <a:pPr algn="ctr"/>
                <a:r>
                  <a:rPr lang="fi-FI" b="1" dirty="0">
                    <a:latin typeface="+mn-lt"/>
                  </a:rPr>
                  <a:t>O</a:t>
                </a:r>
                <a:r>
                  <a:rPr lang="en-US" b="1" dirty="0">
                    <a:latin typeface="+mn-lt"/>
                  </a:rPr>
                  <a:t>-</a:t>
                </a:r>
                <a:r>
                  <a:rPr lang="en-US" b="1" dirty="0" err="1">
                    <a:latin typeface="+mn-lt"/>
                  </a:rPr>
                  <a:t>Mopsi</a:t>
                </a:r>
                <a:r>
                  <a:rPr lang="en-US" b="1" dirty="0">
                    <a:latin typeface="+mn-lt"/>
                  </a:rPr>
                  <a:t> </a:t>
                </a:r>
              </a:p>
            </p:txBody>
          </p:sp>
        </p:grpSp>
        <p:grpSp>
          <p:nvGrpSpPr>
            <p:cNvPr id="22" name="Group 21"/>
            <p:cNvGrpSpPr/>
            <p:nvPr/>
          </p:nvGrpSpPr>
          <p:grpSpPr>
            <a:xfrm>
              <a:off x="5902777" y="1593368"/>
              <a:ext cx="4922758" cy="3331595"/>
              <a:chOff x="5693772" y="1471448"/>
              <a:chExt cx="4922758" cy="3331595"/>
            </a:xfrm>
          </p:grpSpPr>
          <p:grpSp>
            <p:nvGrpSpPr>
              <p:cNvPr id="20" name="Group 19"/>
              <p:cNvGrpSpPr/>
              <p:nvPr/>
            </p:nvGrpSpPr>
            <p:grpSpPr>
              <a:xfrm>
                <a:off x="6586489" y="1632155"/>
                <a:ext cx="2863070" cy="232709"/>
                <a:chOff x="6586489" y="1632155"/>
                <a:chExt cx="2863070" cy="232709"/>
              </a:xfrm>
            </p:grpSpPr>
            <p:sp>
              <p:nvSpPr>
                <p:cNvPr id="43" name="TextBox 2"/>
                <p:cNvSpPr txBox="1">
                  <a:spLocks noChangeArrowheads="1"/>
                </p:cNvSpPr>
                <p:nvPr/>
              </p:nvSpPr>
              <p:spPr bwMode="auto">
                <a:xfrm>
                  <a:off x="7581297" y="1632155"/>
                  <a:ext cx="985401" cy="232709"/>
                </a:xfrm>
                <a:prstGeom prst="rect">
                  <a:avLst/>
                </a:prstGeom>
                <a:noFill/>
                <a:ln w="9525">
                  <a:noFill/>
                  <a:miter lim="800000"/>
                  <a:headEnd/>
                  <a:tailEnd/>
                </a:ln>
              </p:spPr>
              <p:txBody>
                <a:bodyPr anchor="ctr"/>
                <a:lstStyle/>
                <a:p>
                  <a:pPr algn="ctr"/>
                  <a:r>
                    <a:rPr lang="en-US" sz="1600" dirty="0">
                      <a:latin typeface="Calibri" pitchFamily="34" charset="0"/>
                    </a:rPr>
                    <a:t>First run</a:t>
                  </a:r>
                </a:p>
              </p:txBody>
            </p:sp>
            <p:cxnSp>
              <p:nvCxnSpPr>
                <p:cNvPr id="44" name="Straight Arrow Connector 43"/>
                <p:cNvCxnSpPr/>
                <p:nvPr/>
              </p:nvCxnSpPr>
              <p:spPr bwMode="auto">
                <a:xfrm>
                  <a:off x="6586489" y="1743018"/>
                  <a:ext cx="1103239" cy="2694"/>
                </a:xfrm>
                <a:prstGeom prst="straightConnector1">
                  <a:avLst/>
                </a:prstGeom>
                <a:ln>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bwMode="auto">
                <a:xfrm flipV="1">
                  <a:off x="8460294" y="1743018"/>
                  <a:ext cx="989265" cy="48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5693772" y="1471448"/>
                <a:ext cx="4922758" cy="3331595"/>
                <a:chOff x="5693772" y="1471448"/>
                <a:chExt cx="4922758" cy="3331595"/>
              </a:xfrm>
            </p:grpSpPr>
            <p:cxnSp>
              <p:nvCxnSpPr>
                <p:cNvPr id="4" name="Straight Arrow Connector 3"/>
                <p:cNvCxnSpPr/>
                <p:nvPr/>
              </p:nvCxnSpPr>
              <p:spPr>
                <a:xfrm flipV="1">
                  <a:off x="9727474" y="2238103"/>
                  <a:ext cx="0" cy="3831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1"/>
                <p:cNvSpPr txBox="1">
                  <a:spLocks noChangeArrowheads="1"/>
                </p:cNvSpPr>
                <p:nvPr/>
              </p:nvSpPr>
              <p:spPr bwMode="auto">
                <a:xfrm>
                  <a:off x="8324941" y="2526762"/>
                  <a:ext cx="1206256" cy="458011"/>
                </a:xfrm>
                <a:prstGeom prst="rect">
                  <a:avLst/>
                </a:prstGeom>
                <a:noFill/>
                <a:ln w="9525">
                  <a:noFill/>
                  <a:miter lim="800000"/>
                  <a:headEnd/>
                  <a:tailEnd/>
                </a:ln>
              </p:spPr>
              <p:txBody>
                <a:bodyPr anchor="ctr"/>
                <a:lstStyle/>
                <a:p>
                  <a:pPr algn="ctr"/>
                  <a:r>
                    <a:rPr lang="en-US" sz="1600" dirty="0">
                      <a:latin typeface="Calibri" pitchFamily="34" charset="0"/>
                    </a:rPr>
                    <a:t>Second run</a:t>
                  </a:r>
                </a:p>
              </p:txBody>
            </p:sp>
            <p:sp>
              <p:nvSpPr>
                <p:cNvPr id="35" name="TextBox 1"/>
                <p:cNvSpPr txBox="1">
                  <a:spLocks noChangeArrowheads="1"/>
                </p:cNvSpPr>
                <p:nvPr/>
              </p:nvSpPr>
              <p:spPr bwMode="auto">
                <a:xfrm>
                  <a:off x="9389566" y="1878741"/>
                  <a:ext cx="1020429" cy="411451"/>
                </a:xfrm>
                <a:prstGeom prst="rect">
                  <a:avLst/>
                </a:prstGeom>
                <a:noFill/>
                <a:ln w="9525">
                  <a:noFill/>
                  <a:miter lim="800000"/>
                  <a:headEnd/>
                  <a:tailEnd/>
                </a:ln>
              </p:spPr>
              <p:txBody>
                <a:bodyPr anchor="ctr"/>
                <a:lstStyle/>
                <a:p>
                  <a:pPr algn="ctr"/>
                  <a:r>
                    <a:rPr lang="en-US" sz="1600" dirty="0">
                      <a:latin typeface="Calibri" pitchFamily="34" charset="0"/>
                    </a:rPr>
                    <a:t>Third run</a:t>
                  </a:r>
                </a:p>
              </p:txBody>
            </p:sp>
            <p:cxnSp>
              <p:nvCxnSpPr>
                <p:cNvPr id="36" name="Straight Connector 35"/>
                <p:cNvCxnSpPr/>
                <p:nvPr/>
              </p:nvCxnSpPr>
              <p:spPr bwMode="auto">
                <a:xfrm>
                  <a:off x="9445695" y="1642065"/>
                  <a:ext cx="15833" cy="2438895"/>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auto">
                <a:xfrm>
                  <a:off x="9641007" y="2393218"/>
                  <a:ext cx="11113" cy="139688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auto">
                <a:xfrm>
                  <a:off x="9807402" y="2391887"/>
                  <a:ext cx="11113" cy="139688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0" name="Elbow Connector 39"/>
                <p:cNvCxnSpPr/>
                <p:nvPr/>
              </p:nvCxnSpPr>
              <p:spPr bwMode="auto">
                <a:xfrm rot="16200000" flipV="1">
                  <a:off x="9222837" y="2872003"/>
                  <a:ext cx="333458" cy="290021"/>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2" name="Chart 41"/>
                <p:cNvGraphicFramePr>
                  <a:graphicFrameLocks/>
                </p:cNvGraphicFramePr>
                <p:nvPr/>
              </p:nvGraphicFramePr>
              <p:xfrm>
                <a:off x="5693772" y="1471448"/>
                <a:ext cx="4922758" cy="3331595"/>
              </p:xfrm>
              <a:graphic>
                <a:graphicData uri="http://schemas.openxmlformats.org/drawingml/2006/chart">
                  <c:chart xmlns:c="http://schemas.openxmlformats.org/drawingml/2006/chart" xmlns:r="http://schemas.openxmlformats.org/officeDocument/2006/relationships" r:id="rId3"/>
                </a:graphicData>
              </a:graphic>
            </p:graphicFrame>
            <p:sp>
              <p:nvSpPr>
                <p:cNvPr id="111" name="TextBox 110"/>
                <p:cNvSpPr txBox="1"/>
                <p:nvPr/>
              </p:nvSpPr>
              <p:spPr>
                <a:xfrm>
                  <a:off x="6610766" y="3382949"/>
                  <a:ext cx="1202295" cy="369332"/>
                </a:xfrm>
                <a:prstGeom prst="rect">
                  <a:avLst/>
                </a:prstGeom>
                <a:noFill/>
              </p:spPr>
              <p:txBody>
                <a:bodyPr wrap="square" rtlCol="0">
                  <a:spAutoFit/>
                </a:bodyPr>
                <a:lstStyle/>
                <a:p>
                  <a:pPr algn="ctr"/>
                  <a:r>
                    <a:rPr lang="en-US" b="1" dirty="0">
                      <a:latin typeface="+mn-lt"/>
                    </a:rPr>
                    <a:t>Dot games</a:t>
                  </a:r>
                </a:p>
              </p:txBody>
            </p:sp>
          </p:grpSp>
        </p:grpSp>
      </p:grpSp>
      <p:sp>
        <p:nvSpPr>
          <p:cNvPr id="39" name="Title 1">
            <a:extLst>
              <a:ext uri="{FF2B5EF4-FFF2-40B4-BE49-F238E27FC236}">
                <a16:creationId xmlns:a16="http://schemas.microsoft.com/office/drawing/2014/main" id="{A1FCE65C-BD5F-4167-9B6E-A3F6CF5B2455}"/>
              </a:ext>
            </a:extLst>
          </p:cNvPr>
          <p:cNvSpPr>
            <a:spLocks noGrp="1"/>
          </p:cNvSpPr>
          <p:nvPr>
            <p:ph type="title"/>
          </p:nvPr>
        </p:nvSpPr>
        <p:spPr>
          <a:xfrm>
            <a:off x="0" y="-5724"/>
            <a:ext cx="12191999" cy="977526"/>
          </a:xfrm>
        </p:spPr>
        <p:txBody>
          <a:bodyPr>
            <a:normAutofit/>
          </a:bodyPr>
          <a:lstStyle/>
          <a:p>
            <a:pPr algn="ctr"/>
            <a:r>
              <a:rPr lang="en-US" sz="4000" b="1" dirty="0">
                <a:latin typeface="+mn-lt"/>
                <a:ea typeface="Tahoma" panose="020B0604030504040204" pitchFamily="34" charset="0"/>
                <a:cs typeface="Tahoma" panose="020B0604030504040204" pitchFamily="34" charset="0"/>
              </a:rPr>
              <a:t>How repeats work</a:t>
            </a:r>
            <a:endParaRPr lang="en-GB"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1584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307299" y="875206"/>
            <a:ext cx="3960685" cy="3397361"/>
            <a:chOff x="7019655" y="289510"/>
            <a:chExt cx="4728689" cy="3763188"/>
          </a:xfrm>
        </p:grpSpPr>
        <p:sp>
          <p:nvSpPr>
            <p:cNvPr id="24" name="Rectangle 10"/>
            <p:cNvSpPr>
              <a:spLocks noChangeArrowheads="1"/>
            </p:cNvSpPr>
            <p:nvPr/>
          </p:nvSpPr>
          <p:spPr bwMode="auto">
            <a:xfrm>
              <a:off x="7019655" y="3582231"/>
              <a:ext cx="4086869" cy="470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lnSpc>
                  <a:spcPct val="90000"/>
                </a:lnSpc>
              </a:pPr>
              <a:r>
                <a:rPr lang="en-US" altLang="en-US" sz="2400" b="1" dirty="0">
                  <a:latin typeface="+mn-lt"/>
                </a:rPr>
                <a:t>Targets are real objects</a:t>
              </a:r>
            </a:p>
          </p:txBody>
        </p:sp>
        <p:grpSp>
          <p:nvGrpSpPr>
            <p:cNvPr id="19" name="Group 18"/>
            <p:cNvGrpSpPr/>
            <p:nvPr/>
          </p:nvGrpSpPr>
          <p:grpSpPr>
            <a:xfrm>
              <a:off x="7173169" y="289510"/>
              <a:ext cx="4575175" cy="3183801"/>
              <a:chOff x="4210050" y="745477"/>
              <a:chExt cx="4575175" cy="3183801"/>
            </a:xfrm>
          </p:grpSpPr>
          <p:sp>
            <p:nvSpPr>
              <p:cNvPr id="20" name="Rectangle 9"/>
              <p:cNvSpPr>
                <a:spLocks noChangeArrowheads="1"/>
              </p:cNvSpPr>
              <p:nvPr/>
            </p:nvSpPr>
            <p:spPr bwMode="auto">
              <a:xfrm>
                <a:off x="4210050" y="1127125"/>
                <a:ext cx="4575175" cy="470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lnSpc>
                    <a:spcPct val="90000"/>
                  </a:lnSpc>
                </a:pPr>
                <a:r>
                  <a:rPr lang="en-US" altLang="en-US" sz="2400" b="1" dirty="0">
                    <a:latin typeface="+mn-lt"/>
                  </a:rPr>
                  <a:t>Smartphone and GPS</a:t>
                </a:r>
                <a:endParaRPr lang="en-US" altLang="en-US" sz="2200" b="1" dirty="0">
                  <a:latin typeface="+mn-lt"/>
                </a:endParaRPr>
              </a:p>
            </p:txBody>
          </p:sp>
          <p:pic>
            <p:nvPicPr>
              <p:cNvPr id="21" name="Picture 20" descr="6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75947" flipH="1">
                <a:off x="6002376" y="1732178"/>
                <a:ext cx="1103313"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8" descr="space-satellite-m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9030" y="745477"/>
                <a:ext cx="973138"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AutoShape 19"/>
              <p:cNvSpPr>
                <a:spLocks noChangeArrowheads="1"/>
              </p:cNvSpPr>
              <p:nvPr/>
            </p:nvSpPr>
            <p:spPr bwMode="auto">
              <a:xfrm rot="4071681">
                <a:off x="7424501" y="1186373"/>
                <a:ext cx="287337" cy="793750"/>
              </a:xfrm>
              <a:prstGeom prst="lightningBol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grpSp>
      </p:grpSp>
      <p:grpSp>
        <p:nvGrpSpPr>
          <p:cNvPr id="26" name="Group 25"/>
          <p:cNvGrpSpPr/>
          <p:nvPr/>
        </p:nvGrpSpPr>
        <p:grpSpPr>
          <a:xfrm>
            <a:off x="673365" y="167320"/>
            <a:ext cx="5580942" cy="6289853"/>
            <a:chOff x="673365" y="322588"/>
            <a:chExt cx="5580942" cy="6289853"/>
          </a:xfrm>
        </p:grpSpPr>
        <p:grpSp>
          <p:nvGrpSpPr>
            <p:cNvPr id="27" name="Group 26"/>
            <p:cNvGrpSpPr/>
            <p:nvPr/>
          </p:nvGrpSpPr>
          <p:grpSpPr>
            <a:xfrm>
              <a:off x="673365" y="1139100"/>
              <a:ext cx="5580942" cy="5473341"/>
              <a:chOff x="23156" y="1172015"/>
              <a:chExt cx="5580942" cy="5473341"/>
            </a:xfrm>
          </p:grpSpPr>
          <p:grpSp>
            <p:nvGrpSpPr>
              <p:cNvPr id="29" name="Group 28"/>
              <p:cNvGrpSpPr/>
              <p:nvPr/>
            </p:nvGrpSpPr>
            <p:grpSpPr>
              <a:xfrm>
                <a:off x="23156" y="3301914"/>
                <a:ext cx="2626416" cy="3343442"/>
                <a:chOff x="-91059" y="2606694"/>
                <a:chExt cx="3060700" cy="3883006"/>
              </a:xfrm>
            </p:grpSpPr>
            <p:pic>
              <p:nvPicPr>
                <p:cNvPr id="35" name="Picture 34" descr="http://img.yle.fi/urheilu/suunnistus/article6088176.ece/ALTERNATES/w960/Tero+F%C3%B6hr+suunnistus.jpg"/>
                <p:cNvPicPr>
                  <a:picLocks noChangeAspect="1" noChangeArrowheads="1"/>
                </p:cNvPicPr>
                <p:nvPr/>
              </p:nvPicPr>
              <p:blipFill>
                <a:blip r:embed="rId4">
                  <a:extLst>
                    <a:ext uri="{28A0092B-C50C-407E-A947-70E740481C1C}">
                      <a14:useLocalDpi xmlns:a14="http://schemas.microsoft.com/office/drawing/2010/main" val="0"/>
                    </a:ext>
                  </a:extLst>
                </a:blip>
                <a:srcRect l="29550" r="18700"/>
                <a:stretch>
                  <a:fillRect/>
                </a:stretch>
              </p:blipFill>
              <p:spPr bwMode="auto">
                <a:xfrm>
                  <a:off x="179388" y="3090863"/>
                  <a:ext cx="2646362" cy="339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ctangle 16"/>
                <p:cNvSpPr>
                  <a:spLocks noChangeArrowheads="1"/>
                </p:cNvSpPr>
                <p:nvPr/>
              </p:nvSpPr>
              <p:spPr bwMode="auto">
                <a:xfrm>
                  <a:off x="-91059" y="2606694"/>
                  <a:ext cx="3060700" cy="49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pPr>
                  <a:r>
                    <a:rPr lang="en-US" altLang="en-US" sz="2400" b="1" dirty="0">
                      <a:latin typeface="+mn-lt"/>
                    </a:rPr>
                    <a:t>Targets into nature</a:t>
                  </a:r>
                </a:p>
              </p:txBody>
            </p:sp>
          </p:grpSp>
          <p:grpSp>
            <p:nvGrpSpPr>
              <p:cNvPr id="30" name="Group 29"/>
              <p:cNvGrpSpPr/>
              <p:nvPr/>
            </p:nvGrpSpPr>
            <p:grpSpPr>
              <a:xfrm>
                <a:off x="1610831" y="1172015"/>
                <a:ext cx="3993267" cy="2717582"/>
                <a:chOff x="3132251" y="873125"/>
                <a:chExt cx="4653563" cy="3156145"/>
              </a:xfrm>
            </p:grpSpPr>
            <p:sp>
              <p:nvSpPr>
                <p:cNvPr id="31" name="Rectangle 9"/>
                <p:cNvSpPr>
                  <a:spLocks noChangeArrowheads="1"/>
                </p:cNvSpPr>
                <p:nvPr/>
              </p:nvSpPr>
              <p:spPr bwMode="auto">
                <a:xfrm>
                  <a:off x="3132251" y="873125"/>
                  <a:ext cx="4653563" cy="49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pPr>
                  <a:r>
                    <a:rPr lang="en-US" altLang="en-US" sz="2400" b="1" dirty="0">
                      <a:latin typeface="+mn-lt"/>
                    </a:rPr>
                    <a:t>Devices: Map and compass</a:t>
                  </a:r>
                </a:p>
              </p:txBody>
            </p:sp>
            <p:grpSp>
              <p:nvGrpSpPr>
                <p:cNvPr id="32" name="Group 31"/>
                <p:cNvGrpSpPr/>
                <p:nvPr/>
              </p:nvGrpSpPr>
              <p:grpSpPr>
                <a:xfrm>
                  <a:off x="3384550" y="1332335"/>
                  <a:ext cx="4263335" cy="2696935"/>
                  <a:chOff x="3384550" y="1332335"/>
                  <a:chExt cx="4263335" cy="2696935"/>
                </a:xfrm>
              </p:grpSpPr>
              <p:pic>
                <p:nvPicPr>
                  <p:cNvPr id="33" name="图片 6"/>
                  <p:cNvPicPr/>
                  <p:nvPr/>
                </p:nvPicPr>
                <p:blipFill>
                  <a:blip r:embed="rId5" cstate="print"/>
                  <a:srcRect/>
                  <a:stretch>
                    <a:fillRect/>
                  </a:stretch>
                </p:blipFill>
                <p:spPr bwMode="auto">
                  <a:xfrm>
                    <a:off x="4364657" y="1332335"/>
                    <a:ext cx="3283228" cy="26969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4" name="Picture 18" descr="Compas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84550" y="1665288"/>
                    <a:ext cx="1116013" cy="104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
          <p:nvSpPr>
            <p:cNvPr id="28" name="TextBox 27"/>
            <p:cNvSpPr txBox="1"/>
            <p:nvPr/>
          </p:nvSpPr>
          <p:spPr>
            <a:xfrm>
              <a:off x="983834" y="322588"/>
              <a:ext cx="4902735" cy="707886"/>
            </a:xfrm>
            <a:prstGeom prst="rect">
              <a:avLst/>
            </a:prstGeom>
            <a:noFill/>
          </p:spPr>
          <p:txBody>
            <a:bodyPr wrap="square" rtlCol="0">
              <a:spAutoFit/>
            </a:bodyPr>
            <a:lstStyle/>
            <a:p>
              <a:pPr algn="ctr"/>
              <a:r>
                <a:rPr lang="en-US" sz="4000" b="1" dirty="0"/>
                <a:t>Classical orienteering</a:t>
              </a:r>
            </a:p>
          </p:txBody>
        </p:sp>
      </p:grpSp>
      <p:sp>
        <p:nvSpPr>
          <p:cNvPr id="37" name="TextBox 36"/>
          <p:cNvSpPr txBox="1"/>
          <p:nvPr/>
        </p:nvSpPr>
        <p:spPr>
          <a:xfrm>
            <a:off x="7698873" y="167320"/>
            <a:ext cx="3322881" cy="707886"/>
          </a:xfrm>
          <a:prstGeom prst="rect">
            <a:avLst/>
          </a:prstGeom>
          <a:noFill/>
        </p:spPr>
        <p:txBody>
          <a:bodyPr wrap="square" rtlCol="0">
            <a:spAutoFit/>
          </a:bodyPr>
          <a:lstStyle/>
          <a:p>
            <a:pPr algn="ctr"/>
            <a:r>
              <a:rPr lang="en-US" sz="4000" b="1" dirty="0"/>
              <a:t>O-Mopsi</a:t>
            </a:r>
          </a:p>
        </p:txBody>
      </p:sp>
      <p:sp>
        <p:nvSpPr>
          <p:cNvPr id="38" name="Rectangle 37"/>
          <p:cNvSpPr/>
          <p:nvPr/>
        </p:nvSpPr>
        <p:spPr>
          <a:xfrm>
            <a:off x="601884" y="167320"/>
            <a:ext cx="5672222" cy="6289852"/>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6458673" y="167320"/>
            <a:ext cx="5647609" cy="6289852"/>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5"/>
          <p:cNvSpPr>
            <a:spLocks noChangeArrowheads="1"/>
          </p:cNvSpPr>
          <p:nvPr/>
        </p:nvSpPr>
        <p:spPr bwMode="auto">
          <a:xfrm>
            <a:off x="3360874" y="4181319"/>
            <a:ext cx="2893433" cy="1631216"/>
          </a:xfrm>
          <a:prstGeom prst="rect">
            <a:avLst/>
          </a:prstGeom>
          <a:noFill/>
          <a:ln>
            <a:noFill/>
          </a:ln>
          <a:effectLst/>
          <a:extLst>
            <a:ext uri="{909E8E84-426E-40DD-AFC4-6F175D3DCCD1}">
              <a14:hiddenFill xmlns:a14="http://schemas.microsoft.com/office/drawing/2010/main">
                <a:solidFill>
                  <a:schemeClr val="bg2">
                    <a:alpha val="2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tabLst>
                <a:tab pos="457200"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457200"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457200"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457200"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457200"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457200"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457200"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457200"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457200" algn="l"/>
              </a:tabLst>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latin typeface="+mn-lt"/>
              </a:rPr>
              <a:t>Rules:</a:t>
            </a:r>
          </a:p>
          <a:p>
            <a:pPr eaLnBrk="1" hangingPunct="1">
              <a:lnSpc>
                <a:spcPct val="90000"/>
              </a:lnSpc>
              <a:spcBef>
                <a:spcPct val="0"/>
              </a:spcBef>
            </a:pPr>
            <a:r>
              <a:rPr lang="en-US" altLang="en-US" sz="2800" dirty="0">
                <a:latin typeface="+mn-lt"/>
              </a:rPr>
              <a:t> </a:t>
            </a:r>
            <a:r>
              <a:rPr lang="en-US" altLang="en-US" sz="2400" dirty="0">
                <a:latin typeface="+mn-lt"/>
              </a:rPr>
              <a:t>Find all targets</a:t>
            </a:r>
          </a:p>
          <a:p>
            <a:pPr eaLnBrk="1" hangingPunct="1">
              <a:lnSpc>
                <a:spcPct val="90000"/>
              </a:lnSpc>
              <a:spcBef>
                <a:spcPct val="0"/>
              </a:spcBef>
            </a:pPr>
            <a:r>
              <a:rPr lang="en-US" altLang="en-US" sz="2400" dirty="0">
                <a:latin typeface="+mn-lt"/>
              </a:rPr>
              <a:t> In a given order</a:t>
            </a:r>
          </a:p>
          <a:p>
            <a:pPr eaLnBrk="1" hangingPunct="1">
              <a:lnSpc>
                <a:spcPct val="90000"/>
              </a:lnSpc>
              <a:spcBef>
                <a:spcPct val="0"/>
              </a:spcBef>
            </a:pPr>
            <a:r>
              <a:rPr lang="en-US" altLang="en-US" sz="2400" dirty="0">
                <a:latin typeface="+mn-lt"/>
              </a:rPr>
              <a:t> Fastest wins</a:t>
            </a:r>
          </a:p>
        </p:txBody>
      </p:sp>
      <p:sp>
        <p:nvSpPr>
          <p:cNvPr id="41" name="Rectangle 5"/>
          <p:cNvSpPr>
            <a:spLocks noChangeArrowheads="1"/>
          </p:cNvSpPr>
          <p:nvPr/>
        </p:nvSpPr>
        <p:spPr bwMode="auto">
          <a:xfrm>
            <a:off x="6496270" y="2040300"/>
            <a:ext cx="3562130" cy="1548116"/>
          </a:xfrm>
          <a:prstGeom prst="rect">
            <a:avLst/>
          </a:prstGeom>
          <a:noFill/>
          <a:ln>
            <a:noFill/>
          </a:ln>
          <a:effectLst/>
          <a:extLst>
            <a:ext uri="{909E8E84-426E-40DD-AFC4-6F175D3DCCD1}">
              <a14:hiddenFill xmlns:a14="http://schemas.microsoft.com/office/drawing/2010/main">
                <a:solidFill>
                  <a:schemeClr val="bg2">
                    <a:alpha val="2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tabLst>
                <a:tab pos="457200"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457200"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457200"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457200"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457200"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457200"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457200"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457200"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457200" algn="l"/>
              </a:tabLst>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en-US" altLang="en-US" sz="2800" b="1" dirty="0">
                <a:latin typeface="+mn-lt"/>
              </a:rPr>
              <a:t>Rules:</a:t>
            </a:r>
          </a:p>
          <a:p>
            <a:pPr eaLnBrk="1" hangingPunct="1">
              <a:lnSpc>
                <a:spcPct val="90000"/>
              </a:lnSpc>
              <a:spcBef>
                <a:spcPct val="0"/>
              </a:spcBef>
            </a:pPr>
            <a:r>
              <a:rPr lang="en-US" altLang="en-US" sz="2600" dirty="0">
                <a:latin typeface="+mn-lt"/>
              </a:rPr>
              <a:t> </a:t>
            </a:r>
            <a:r>
              <a:rPr lang="en-US" altLang="en-US" sz="2400" dirty="0">
                <a:latin typeface="+mn-lt"/>
              </a:rPr>
              <a:t>Find all targets</a:t>
            </a:r>
          </a:p>
          <a:p>
            <a:pPr eaLnBrk="1" hangingPunct="1">
              <a:lnSpc>
                <a:spcPct val="90000"/>
              </a:lnSpc>
              <a:spcBef>
                <a:spcPct val="0"/>
              </a:spcBef>
            </a:pPr>
            <a:r>
              <a:rPr lang="en-US" altLang="en-US" sz="2400" dirty="0">
                <a:latin typeface="+mn-lt"/>
              </a:rPr>
              <a:t> </a:t>
            </a:r>
            <a:r>
              <a:rPr lang="en-US" altLang="en-US" sz="2400" b="1" dirty="0">
                <a:latin typeface="+mn-lt"/>
              </a:rPr>
              <a:t>Free</a:t>
            </a:r>
            <a:r>
              <a:rPr lang="en-US" altLang="en-US" sz="2400" dirty="0">
                <a:latin typeface="+mn-lt"/>
              </a:rPr>
              <a:t> to choose the order</a:t>
            </a:r>
          </a:p>
          <a:p>
            <a:pPr eaLnBrk="1" hangingPunct="1">
              <a:lnSpc>
                <a:spcPct val="90000"/>
              </a:lnSpc>
              <a:spcBef>
                <a:spcPct val="0"/>
              </a:spcBef>
            </a:pPr>
            <a:r>
              <a:rPr lang="en-US" altLang="en-US" sz="2400" dirty="0">
                <a:latin typeface="+mn-lt"/>
              </a:rPr>
              <a:t> Fastest wins</a:t>
            </a:r>
          </a:p>
        </p:txBody>
      </p:sp>
      <p:pic>
        <p:nvPicPr>
          <p:cNvPr id="42" name="Picture 2" descr="http://cs.uef.fi/o-mopsi/uploads/18-02/180415_08-44-09_7922898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22343" y="4289168"/>
            <a:ext cx="2530598" cy="1897949"/>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2" descr="100915_14-22-33_31038328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06179" y="4272567"/>
            <a:ext cx="2368368" cy="19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3545BDA7-B02E-4201-861D-1A22D6838F48}" type="slidenum">
              <a:rPr lang="en-US" smtClean="0"/>
              <a:t>2</a:t>
            </a:fld>
            <a:endParaRPr lang="en-US" dirty="0"/>
          </a:p>
        </p:txBody>
      </p:sp>
    </p:spTree>
    <p:extLst>
      <p:ext uri="{BB962C8B-B14F-4D97-AF65-F5344CB8AC3E}">
        <p14:creationId xmlns:p14="http://schemas.microsoft.com/office/powerpoint/2010/main" val="3911552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CE65C-BD5F-4167-9B6E-A3F6CF5B2455}"/>
              </a:ext>
            </a:extLst>
          </p:cNvPr>
          <p:cNvSpPr>
            <a:spLocks noGrp="1"/>
          </p:cNvSpPr>
          <p:nvPr>
            <p:ph type="title"/>
          </p:nvPr>
        </p:nvSpPr>
        <p:spPr>
          <a:xfrm>
            <a:off x="0" y="-5724"/>
            <a:ext cx="12191999" cy="977526"/>
          </a:xfrm>
        </p:spPr>
        <p:txBody>
          <a:bodyPr>
            <a:normAutofit/>
          </a:bodyPr>
          <a:lstStyle/>
          <a:p>
            <a:pPr algn="ctr"/>
            <a:r>
              <a:rPr lang="en-US" sz="4000" b="1" dirty="0">
                <a:latin typeface="+mn-lt"/>
                <a:ea typeface="Tahoma" panose="020B0604030504040204" pitchFamily="34" charset="0"/>
                <a:cs typeface="Tahoma" panose="020B0604030504040204" pitchFamily="34" charset="0"/>
              </a:rPr>
              <a:t>Repeated random mixed local search</a:t>
            </a:r>
            <a:br>
              <a:rPr lang="en-US" sz="4000" b="1" dirty="0">
                <a:latin typeface="+mn-lt"/>
                <a:ea typeface="Tahoma" panose="020B0604030504040204" pitchFamily="34" charset="0"/>
                <a:cs typeface="Tahoma" panose="020B0604030504040204" pitchFamily="34" charset="0"/>
              </a:rPr>
            </a:br>
            <a:r>
              <a:rPr lang="en-US" sz="2000" dirty="0">
                <a:latin typeface="Tahoma" panose="020B0604030504040204" pitchFamily="34" charset="0"/>
                <a:ea typeface="Tahoma" panose="020B0604030504040204" pitchFamily="34" charset="0"/>
                <a:cs typeface="Tahoma" panose="020B0604030504040204" pitchFamily="34" charset="0"/>
              </a:rPr>
              <a:t>O-Mopsi (Total 145 games)</a:t>
            </a:r>
            <a:endParaRPr lang="en-GB" sz="20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Chart 4">
            <a:extLst>
              <a:ext uri="{FF2B5EF4-FFF2-40B4-BE49-F238E27FC236}">
                <a16:creationId xmlns:a16="http://schemas.microsoft.com/office/drawing/2014/main" id="{C7211421-BD5E-47C6-9D2E-5D8D43D96A1E}"/>
              </a:ext>
            </a:extLst>
          </p:cNvPr>
          <p:cNvGraphicFramePr>
            <a:graphicFrameLocks/>
          </p:cNvGraphicFramePr>
          <p:nvPr/>
        </p:nvGraphicFramePr>
        <p:xfrm>
          <a:off x="333829" y="1630362"/>
          <a:ext cx="4659085" cy="2883580"/>
        </p:xfrm>
        <a:graphic>
          <a:graphicData uri="http://schemas.openxmlformats.org/drawingml/2006/chart">
            <c:chart xmlns:c="http://schemas.openxmlformats.org/drawingml/2006/chart" xmlns:r="http://schemas.openxmlformats.org/officeDocument/2006/relationships" r:id="rId2"/>
          </a:graphicData>
        </a:graphic>
      </p:graphicFrame>
      <p:grpSp>
        <p:nvGrpSpPr>
          <p:cNvPr id="35" name="Group 34">
            <a:extLst>
              <a:ext uri="{FF2B5EF4-FFF2-40B4-BE49-F238E27FC236}">
                <a16:creationId xmlns:a16="http://schemas.microsoft.com/office/drawing/2014/main" id="{44B1446E-44A0-41A4-B798-F4F4E8C54CA8}"/>
              </a:ext>
            </a:extLst>
          </p:cNvPr>
          <p:cNvGrpSpPr/>
          <p:nvPr/>
        </p:nvGrpSpPr>
        <p:grpSpPr>
          <a:xfrm>
            <a:off x="4818740" y="3263552"/>
            <a:ext cx="6154059" cy="3648503"/>
            <a:chOff x="1567863" y="2175983"/>
            <a:chExt cx="5923278" cy="4142945"/>
          </a:xfrm>
        </p:grpSpPr>
        <p:graphicFrame>
          <p:nvGraphicFramePr>
            <p:cNvPr id="30" name="Chart 29">
              <a:extLst>
                <a:ext uri="{FF2B5EF4-FFF2-40B4-BE49-F238E27FC236}">
                  <a16:creationId xmlns:a16="http://schemas.microsoft.com/office/drawing/2014/main" id="{C0ACBEBB-D3BB-4B59-8C82-6A4B30046F99}"/>
                </a:ext>
              </a:extLst>
            </p:cNvPr>
            <p:cNvGraphicFramePr>
              <a:graphicFrameLocks/>
            </p:cNvGraphicFramePr>
            <p:nvPr/>
          </p:nvGraphicFramePr>
          <p:xfrm>
            <a:off x="1567863" y="2175983"/>
            <a:ext cx="5923278" cy="4142945"/>
          </p:xfrm>
          <a:graphic>
            <a:graphicData uri="http://schemas.openxmlformats.org/drawingml/2006/chart">
              <c:chart xmlns:c="http://schemas.openxmlformats.org/drawingml/2006/chart" xmlns:r="http://schemas.openxmlformats.org/officeDocument/2006/relationships" r:id="rId3"/>
            </a:graphicData>
          </a:graphic>
        </p:graphicFrame>
        <p:sp>
          <p:nvSpPr>
            <p:cNvPr id="31" name="Rectangle 30">
              <a:extLst>
                <a:ext uri="{FF2B5EF4-FFF2-40B4-BE49-F238E27FC236}">
                  <a16:creationId xmlns:a16="http://schemas.microsoft.com/office/drawing/2014/main" id="{2FC8C32D-3C69-4E43-8913-59BB08C65BBD}"/>
                </a:ext>
              </a:extLst>
            </p:cNvPr>
            <p:cNvSpPr/>
            <p:nvPr/>
          </p:nvSpPr>
          <p:spPr>
            <a:xfrm>
              <a:off x="5232752" y="5048449"/>
              <a:ext cx="1697254" cy="74625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aphicFrame>
        <p:nvGraphicFramePr>
          <p:cNvPr id="34" name="Chart 33">
            <a:extLst>
              <a:ext uri="{FF2B5EF4-FFF2-40B4-BE49-F238E27FC236}">
                <a16:creationId xmlns:a16="http://schemas.microsoft.com/office/drawing/2014/main" id="{A1613963-DE9B-425F-9741-12055EAE0C77}"/>
              </a:ext>
            </a:extLst>
          </p:cNvPr>
          <p:cNvGraphicFramePr>
            <a:graphicFrameLocks/>
          </p:cNvGraphicFramePr>
          <p:nvPr/>
        </p:nvGraphicFramePr>
        <p:xfrm>
          <a:off x="6989546" y="971802"/>
          <a:ext cx="5343970" cy="3101247"/>
        </p:xfrm>
        <a:graphic>
          <a:graphicData uri="http://schemas.openxmlformats.org/drawingml/2006/chart">
            <c:chart xmlns:c="http://schemas.openxmlformats.org/drawingml/2006/chart" xmlns:r="http://schemas.openxmlformats.org/officeDocument/2006/relationships" r:id="rId4"/>
          </a:graphicData>
        </a:graphic>
      </p:graphicFrame>
      <p:sp>
        <p:nvSpPr>
          <p:cNvPr id="43" name="Arrow: Down 42">
            <a:extLst>
              <a:ext uri="{FF2B5EF4-FFF2-40B4-BE49-F238E27FC236}">
                <a16:creationId xmlns:a16="http://schemas.microsoft.com/office/drawing/2014/main" id="{D2DE8DDD-6BD4-43B2-A3DE-60DC333AB3B1}"/>
              </a:ext>
            </a:extLst>
          </p:cNvPr>
          <p:cNvSpPr/>
          <p:nvPr/>
        </p:nvSpPr>
        <p:spPr>
          <a:xfrm flipH="1" flipV="1">
            <a:off x="9661531" y="3833307"/>
            <a:ext cx="469440" cy="1901371"/>
          </a:xfrm>
          <a:prstGeom prst="downArrow">
            <a:avLst>
              <a:gd name="adj1" fmla="val 50000"/>
              <a:gd name="adj2" fmla="val 108745"/>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p:cNvSpPr>
            <a:spLocks noGrp="1"/>
          </p:cNvSpPr>
          <p:nvPr>
            <p:ph type="sldNum" sz="quarter" idx="12"/>
          </p:nvPr>
        </p:nvSpPr>
        <p:spPr/>
        <p:txBody>
          <a:bodyPr/>
          <a:lstStyle/>
          <a:p>
            <a:fld id="{3545BDA7-B02E-4201-861D-1A22D6838F48}" type="slidenum">
              <a:rPr lang="en-US" smtClean="0"/>
              <a:t>20</a:t>
            </a:fld>
            <a:endParaRPr lang="en-US"/>
          </a:p>
        </p:txBody>
      </p:sp>
    </p:spTree>
    <p:extLst>
      <p:ext uri="{BB962C8B-B14F-4D97-AF65-F5344CB8AC3E}">
        <p14:creationId xmlns:p14="http://schemas.microsoft.com/office/powerpoint/2010/main" val="30674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4" grpId="0">
        <p:bldAsOne/>
      </p:bldGraphic>
      <p:bldP spid="4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CE65C-BD5F-4167-9B6E-A3F6CF5B2455}"/>
              </a:ext>
            </a:extLst>
          </p:cNvPr>
          <p:cNvSpPr>
            <a:spLocks noGrp="1"/>
          </p:cNvSpPr>
          <p:nvPr>
            <p:ph type="title"/>
          </p:nvPr>
        </p:nvSpPr>
        <p:spPr>
          <a:xfrm>
            <a:off x="0" y="-5724"/>
            <a:ext cx="12192000" cy="980190"/>
          </a:xfrm>
        </p:spPr>
        <p:txBody>
          <a:bodyPr>
            <a:normAutofit/>
          </a:bodyPr>
          <a:lstStyle/>
          <a:p>
            <a:pPr algn="ctr"/>
            <a:r>
              <a:rPr lang="en-US" sz="4000" b="1" dirty="0">
                <a:latin typeface="+mn-lt"/>
                <a:ea typeface="Tahoma" panose="020B0604030504040204" pitchFamily="34" charset="0"/>
                <a:cs typeface="Tahoma" panose="020B0604030504040204" pitchFamily="34" charset="0"/>
              </a:rPr>
              <a:t>Repeated random mixed local search</a:t>
            </a:r>
            <a:br>
              <a:rPr lang="en-US" sz="4000" b="1" dirty="0">
                <a:latin typeface="+mn-lt"/>
                <a:ea typeface="Tahoma" panose="020B0604030504040204" pitchFamily="34" charset="0"/>
                <a:cs typeface="Tahoma" panose="020B0604030504040204" pitchFamily="34" charset="0"/>
              </a:rPr>
            </a:br>
            <a:r>
              <a:rPr lang="en-US" sz="2000" dirty="0">
                <a:latin typeface="Tahoma" panose="020B0604030504040204" pitchFamily="34" charset="0"/>
                <a:ea typeface="Tahoma" panose="020B0604030504040204" pitchFamily="34" charset="0"/>
                <a:cs typeface="Tahoma" panose="020B0604030504040204" pitchFamily="34" charset="0"/>
              </a:rPr>
              <a:t>Dots (Total 4225 games)</a:t>
            </a:r>
            <a:endParaRPr lang="en-GB" sz="2000" dirty="0">
              <a:latin typeface="Tahoma" panose="020B0604030504040204" pitchFamily="34" charset="0"/>
              <a:ea typeface="Tahoma" panose="020B0604030504040204" pitchFamily="34" charset="0"/>
              <a:cs typeface="Tahoma" panose="020B0604030504040204" pitchFamily="34" charset="0"/>
            </a:endParaRPr>
          </a:p>
        </p:txBody>
      </p:sp>
      <p:sp>
        <p:nvSpPr>
          <p:cNvPr id="43" name="Arrow: Down 42">
            <a:extLst>
              <a:ext uri="{FF2B5EF4-FFF2-40B4-BE49-F238E27FC236}">
                <a16:creationId xmlns:a16="http://schemas.microsoft.com/office/drawing/2014/main" id="{D2DE8DDD-6BD4-43B2-A3DE-60DC333AB3B1}"/>
              </a:ext>
            </a:extLst>
          </p:cNvPr>
          <p:cNvSpPr/>
          <p:nvPr/>
        </p:nvSpPr>
        <p:spPr>
          <a:xfrm flipH="1" flipV="1">
            <a:off x="9661531" y="3833307"/>
            <a:ext cx="469440" cy="1901371"/>
          </a:xfrm>
          <a:prstGeom prst="downArrow">
            <a:avLst>
              <a:gd name="adj1" fmla="val 50000"/>
              <a:gd name="adj2" fmla="val 108745"/>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9" name="Chart 8"/>
          <p:cNvGraphicFramePr>
            <a:graphicFrameLocks/>
          </p:cNvGraphicFramePr>
          <p:nvPr/>
        </p:nvGraphicFramePr>
        <p:xfrm>
          <a:off x="445368" y="1349341"/>
          <a:ext cx="4373372" cy="2903351"/>
        </p:xfrm>
        <a:graphic>
          <a:graphicData uri="http://schemas.openxmlformats.org/drawingml/2006/chart">
            <c:chart xmlns:c="http://schemas.openxmlformats.org/drawingml/2006/chart" xmlns:r="http://schemas.openxmlformats.org/officeDocument/2006/relationships" r:id="rId2"/>
          </a:graphicData>
        </a:graphic>
      </p:graphicFrame>
      <p:grpSp>
        <p:nvGrpSpPr>
          <p:cNvPr id="10" name="Group 9"/>
          <p:cNvGrpSpPr/>
          <p:nvPr/>
        </p:nvGrpSpPr>
        <p:grpSpPr>
          <a:xfrm>
            <a:off x="7153660" y="824050"/>
            <a:ext cx="4708899" cy="2784153"/>
            <a:chOff x="5747645" y="1118287"/>
            <a:chExt cx="4845203" cy="2864743"/>
          </a:xfrm>
        </p:grpSpPr>
        <p:graphicFrame>
          <p:nvGraphicFramePr>
            <p:cNvPr id="11" name="Chart 10"/>
            <p:cNvGraphicFramePr>
              <a:graphicFrameLocks/>
            </p:cNvGraphicFramePr>
            <p:nvPr/>
          </p:nvGraphicFramePr>
          <p:xfrm>
            <a:off x="5747645" y="1118287"/>
            <a:ext cx="4698060" cy="2864743"/>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10008075" y="3022375"/>
              <a:ext cx="584773" cy="461665"/>
            </a:xfrm>
            <a:prstGeom prst="rect">
              <a:avLst/>
            </a:prstGeom>
            <a:noFill/>
          </p:spPr>
          <p:txBody>
            <a:bodyPr wrap="square" rtlCol="0">
              <a:spAutoFit/>
            </a:bodyPr>
            <a:lstStyle/>
            <a:p>
              <a:r>
                <a:rPr lang="en-US" sz="2400" b="1" dirty="0">
                  <a:solidFill>
                    <a:srgbClr val="FF0000"/>
                  </a:solidFill>
                  <a:latin typeface="+mn-lt"/>
                </a:rPr>
                <a:t>0%</a:t>
              </a:r>
              <a:endParaRPr lang="en-US" sz="2800" b="1" dirty="0">
                <a:solidFill>
                  <a:srgbClr val="FF0000"/>
                </a:solidFill>
                <a:latin typeface="+mn-lt"/>
              </a:endParaRPr>
            </a:p>
          </p:txBody>
        </p:sp>
      </p:grpSp>
      <p:grpSp>
        <p:nvGrpSpPr>
          <p:cNvPr id="13" name="Group 12"/>
          <p:cNvGrpSpPr/>
          <p:nvPr/>
        </p:nvGrpSpPr>
        <p:grpSpPr>
          <a:xfrm>
            <a:off x="5041703" y="3060266"/>
            <a:ext cx="5770004" cy="3899288"/>
            <a:chOff x="910767" y="1069759"/>
            <a:chExt cx="5770004" cy="3899288"/>
          </a:xfrm>
        </p:grpSpPr>
        <p:graphicFrame>
          <p:nvGraphicFramePr>
            <p:cNvPr id="14" name="Chart 13"/>
            <p:cNvGraphicFramePr>
              <a:graphicFrameLocks/>
            </p:cNvGraphicFramePr>
            <p:nvPr/>
          </p:nvGraphicFramePr>
          <p:xfrm>
            <a:off x="910767" y="1148983"/>
            <a:ext cx="5770004" cy="3820064"/>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p:cNvSpPr/>
            <p:nvPr/>
          </p:nvSpPr>
          <p:spPr>
            <a:xfrm>
              <a:off x="4876495" y="3808070"/>
              <a:ext cx="1437538" cy="40011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216011" y="3253208"/>
              <a:ext cx="1202295" cy="369332"/>
            </a:xfrm>
            <a:prstGeom prst="rect">
              <a:avLst/>
            </a:prstGeom>
            <a:noFill/>
          </p:spPr>
          <p:txBody>
            <a:bodyPr wrap="square" rtlCol="0">
              <a:spAutoFit/>
            </a:bodyPr>
            <a:lstStyle/>
            <a:p>
              <a:pPr algn="ctr"/>
              <a:r>
                <a:rPr lang="en-US" b="1" dirty="0">
                  <a:latin typeface="+mn-lt"/>
                </a:rPr>
                <a:t>Dot games</a:t>
              </a:r>
            </a:p>
          </p:txBody>
        </p:sp>
        <p:sp>
          <p:nvSpPr>
            <p:cNvPr id="17" name="TextBox 16"/>
            <p:cNvSpPr txBox="1"/>
            <p:nvPr/>
          </p:nvSpPr>
          <p:spPr>
            <a:xfrm>
              <a:off x="2198908" y="1069759"/>
              <a:ext cx="776456" cy="400110"/>
            </a:xfrm>
            <a:prstGeom prst="rect">
              <a:avLst/>
            </a:prstGeom>
            <a:noFill/>
          </p:spPr>
          <p:txBody>
            <a:bodyPr wrap="square" rtlCol="0">
              <a:spAutoFit/>
            </a:bodyPr>
            <a:lstStyle/>
            <a:p>
              <a:r>
                <a:rPr lang="en-US" sz="2000" b="1" dirty="0">
                  <a:solidFill>
                    <a:schemeClr val="accent1"/>
                  </a:solidFill>
                  <a:latin typeface="+mn-lt"/>
                </a:rPr>
                <a:t>1 run</a:t>
              </a:r>
              <a:endParaRPr lang="en-US" sz="2400" b="1" dirty="0">
                <a:solidFill>
                  <a:schemeClr val="accent1"/>
                </a:solidFill>
                <a:latin typeface="+mn-lt"/>
              </a:endParaRPr>
            </a:p>
          </p:txBody>
        </p:sp>
        <p:sp>
          <p:nvSpPr>
            <p:cNvPr id="18" name="TextBox 17"/>
            <p:cNvSpPr txBox="1"/>
            <p:nvPr/>
          </p:nvSpPr>
          <p:spPr>
            <a:xfrm>
              <a:off x="2683536" y="1313348"/>
              <a:ext cx="1003971" cy="400110"/>
            </a:xfrm>
            <a:prstGeom prst="rect">
              <a:avLst/>
            </a:prstGeom>
            <a:noFill/>
          </p:spPr>
          <p:txBody>
            <a:bodyPr wrap="square" rtlCol="0">
              <a:spAutoFit/>
            </a:bodyPr>
            <a:lstStyle/>
            <a:p>
              <a:r>
                <a:rPr lang="en-US" sz="2000" b="1" dirty="0">
                  <a:solidFill>
                    <a:schemeClr val="tx2">
                      <a:lumMod val="60000"/>
                      <a:lumOff val="40000"/>
                    </a:schemeClr>
                  </a:solidFill>
                  <a:latin typeface="+mn-lt"/>
                </a:rPr>
                <a:t>5 runs</a:t>
              </a:r>
              <a:endParaRPr lang="en-US" sz="2400" b="1" dirty="0">
                <a:solidFill>
                  <a:schemeClr val="tx2">
                    <a:lumMod val="60000"/>
                    <a:lumOff val="40000"/>
                  </a:schemeClr>
                </a:solidFill>
                <a:latin typeface="+mn-lt"/>
              </a:endParaRPr>
            </a:p>
          </p:txBody>
        </p:sp>
        <p:sp>
          <p:nvSpPr>
            <p:cNvPr id="19" name="TextBox 18"/>
            <p:cNvSpPr txBox="1"/>
            <p:nvPr/>
          </p:nvSpPr>
          <p:spPr>
            <a:xfrm>
              <a:off x="2911223" y="1596096"/>
              <a:ext cx="987458" cy="400110"/>
            </a:xfrm>
            <a:prstGeom prst="rect">
              <a:avLst/>
            </a:prstGeom>
            <a:noFill/>
          </p:spPr>
          <p:txBody>
            <a:bodyPr wrap="square" rtlCol="0">
              <a:spAutoFit/>
            </a:bodyPr>
            <a:lstStyle/>
            <a:p>
              <a:r>
                <a:rPr lang="en-US" sz="2000" b="1" dirty="0">
                  <a:solidFill>
                    <a:schemeClr val="bg2">
                      <a:lumMod val="75000"/>
                    </a:schemeClr>
                  </a:solidFill>
                  <a:latin typeface="+mn-lt"/>
                </a:rPr>
                <a:t>15 runs</a:t>
              </a:r>
              <a:endParaRPr lang="en-US" sz="2400" b="1" dirty="0">
                <a:solidFill>
                  <a:schemeClr val="bg2">
                    <a:lumMod val="75000"/>
                  </a:schemeClr>
                </a:solidFill>
                <a:latin typeface="+mn-lt"/>
              </a:endParaRPr>
            </a:p>
          </p:txBody>
        </p:sp>
        <p:sp>
          <p:nvSpPr>
            <p:cNvPr id="20" name="TextBox 19"/>
            <p:cNvSpPr txBox="1"/>
            <p:nvPr/>
          </p:nvSpPr>
          <p:spPr>
            <a:xfrm>
              <a:off x="3087992" y="1896214"/>
              <a:ext cx="976200" cy="400110"/>
            </a:xfrm>
            <a:prstGeom prst="rect">
              <a:avLst/>
            </a:prstGeom>
            <a:noFill/>
          </p:spPr>
          <p:txBody>
            <a:bodyPr wrap="square" rtlCol="0">
              <a:spAutoFit/>
            </a:bodyPr>
            <a:lstStyle/>
            <a:p>
              <a:r>
                <a:rPr lang="en-US" sz="2000" b="1" dirty="0">
                  <a:solidFill>
                    <a:srgbClr val="FFC000"/>
                  </a:solidFill>
                  <a:latin typeface="+mn-lt"/>
                </a:rPr>
                <a:t>25 runs</a:t>
              </a:r>
              <a:endParaRPr lang="en-US" sz="2400" b="1" dirty="0">
                <a:solidFill>
                  <a:srgbClr val="FFC000"/>
                </a:solidFill>
                <a:latin typeface="+mn-lt"/>
              </a:endParaRPr>
            </a:p>
          </p:txBody>
        </p:sp>
        <p:sp>
          <p:nvSpPr>
            <p:cNvPr id="21" name="TextBox 20"/>
            <p:cNvSpPr txBox="1"/>
            <p:nvPr/>
          </p:nvSpPr>
          <p:spPr>
            <a:xfrm>
              <a:off x="3264761" y="2206020"/>
              <a:ext cx="976200" cy="400110"/>
            </a:xfrm>
            <a:prstGeom prst="rect">
              <a:avLst/>
            </a:prstGeom>
            <a:noFill/>
          </p:spPr>
          <p:txBody>
            <a:bodyPr wrap="square" rtlCol="0">
              <a:spAutoFit/>
            </a:bodyPr>
            <a:lstStyle/>
            <a:p>
              <a:r>
                <a:rPr lang="en-US" sz="2000" b="1" dirty="0">
                  <a:solidFill>
                    <a:schemeClr val="tx2"/>
                  </a:solidFill>
                  <a:latin typeface="+mn-lt"/>
                </a:rPr>
                <a:t>50 runs</a:t>
              </a:r>
              <a:endParaRPr lang="en-US" sz="2400" b="1" dirty="0">
                <a:solidFill>
                  <a:schemeClr val="tx2"/>
                </a:solidFill>
                <a:latin typeface="+mn-lt"/>
              </a:endParaRPr>
            </a:p>
          </p:txBody>
        </p:sp>
        <p:sp>
          <p:nvSpPr>
            <p:cNvPr id="22" name="TextBox 21"/>
            <p:cNvSpPr txBox="1"/>
            <p:nvPr/>
          </p:nvSpPr>
          <p:spPr>
            <a:xfrm>
              <a:off x="3449202" y="2548230"/>
              <a:ext cx="1202295" cy="400110"/>
            </a:xfrm>
            <a:prstGeom prst="rect">
              <a:avLst/>
            </a:prstGeom>
            <a:noFill/>
          </p:spPr>
          <p:txBody>
            <a:bodyPr wrap="square" rtlCol="0">
              <a:spAutoFit/>
            </a:bodyPr>
            <a:lstStyle/>
            <a:p>
              <a:r>
                <a:rPr lang="en-US" sz="2000" b="1" dirty="0">
                  <a:solidFill>
                    <a:srgbClr val="00B050"/>
                  </a:solidFill>
                  <a:latin typeface="+mn-lt"/>
                </a:rPr>
                <a:t>100 runs</a:t>
              </a:r>
              <a:endParaRPr lang="en-US" sz="2400" b="1" dirty="0">
                <a:solidFill>
                  <a:srgbClr val="00B050"/>
                </a:solidFill>
                <a:latin typeface="+mn-lt"/>
              </a:endParaRPr>
            </a:p>
          </p:txBody>
        </p:sp>
        <p:sp>
          <p:nvSpPr>
            <p:cNvPr id="23" name="TextBox 22"/>
            <p:cNvSpPr txBox="1"/>
            <p:nvPr/>
          </p:nvSpPr>
          <p:spPr>
            <a:xfrm>
              <a:off x="3699844" y="2923105"/>
              <a:ext cx="1203947" cy="400110"/>
            </a:xfrm>
            <a:prstGeom prst="rect">
              <a:avLst/>
            </a:prstGeom>
            <a:noFill/>
          </p:spPr>
          <p:txBody>
            <a:bodyPr wrap="square" rtlCol="0">
              <a:spAutoFit/>
            </a:bodyPr>
            <a:lstStyle/>
            <a:p>
              <a:r>
                <a:rPr lang="en-US" sz="2000" b="1" dirty="0">
                  <a:solidFill>
                    <a:srgbClr val="FF0000"/>
                  </a:solidFill>
                  <a:latin typeface="+mn-lt"/>
                </a:rPr>
                <a:t>150 runs</a:t>
              </a:r>
              <a:endParaRPr lang="en-US" sz="2400" b="1" dirty="0">
                <a:solidFill>
                  <a:srgbClr val="FF0000"/>
                </a:solidFill>
                <a:latin typeface="+mn-lt"/>
              </a:endParaRPr>
            </a:p>
          </p:txBody>
        </p:sp>
      </p:grpSp>
      <p:sp>
        <p:nvSpPr>
          <p:cNvPr id="3" name="Slide Number Placeholder 2"/>
          <p:cNvSpPr>
            <a:spLocks noGrp="1"/>
          </p:cNvSpPr>
          <p:nvPr>
            <p:ph type="sldNum" sz="quarter" idx="12"/>
          </p:nvPr>
        </p:nvSpPr>
        <p:spPr/>
        <p:txBody>
          <a:bodyPr/>
          <a:lstStyle/>
          <a:p>
            <a:fld id="{3545BDA7-B02E-4201-861D-1A22D6838F48}" type="slidenum">
              <a:rPr lang="en-US" smtClean="0"/>
              <a:t>21</a:t>
            </a:fld>
            <a:endParaRPr lang="en-US"/>
          </a:p>
        </p:txBody>
      </p:sp>
    </p:spTree>
    <p:extLst>
      <p:ext uri="{BB962C8B-B14F-4D97-AF65-F5344CB8AC3E}">
        <p14:creationId xmlns:p14="http://schemas.microsoft.com/office/powerpoint/2010/main" val="1638510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00154" y="1531722"/>
            <a:ext cx="9458060" cy="3770606"/>
            <a:chOff x="5646200" y="-70383"/>
            <a:chExt cx="9458060" cy="3770606"/>
          </a:xfrm>
        </p:grpSpPr>
        <p:grpSp>
          <p:nvGrpSpPr>
            <p:cNvPr id="2" name="Group 1"/>
            <p:cNvGrpSpPr/>
            <p:nvPr/>
          </p:nvGrpSpPr>
          <p:grpSpPr>
            <a:xfrm>
              <a:off x="5646200" y="369332"/>
              <a:ext cx="4612939" cy="2891177"/>
              <a:chOff x="5131295" y="510313"/>
              <a:chExt cx="4612939" cy="2891177"/>
            </a:xfrm>
          </p:grpSpPr>
          <p:graphicFrame>
            <p:nvGraphicFramePr>
              <p:cNvPr id="8" name="Chart 7"/>
              <p:cNvGraphicFramePr>
                <a:graphicFrameLocks/>
              </p:cNvGraphicFramePr>
              <p:nvPr/>
            </p:nvGraphicFramePr>
            <p:xfrm>
              <a:off x="5131295" y="510313"/>
              <a:ext cx="4612939" cy="289117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6836616" y="510313"/>
                <a:ext cx="1202295" cy="369332"/>
              </a:xfrm>
              <a:prstGeom prst="rect">
                <a:avLst/>
              </a:prstGeom>
              <a:noFill/>
            </p:spPr>
            <p:txBody>
              <a:bodyPr wrap="square" rtlCol="0">
                <a:spAutoFit/>
              </a:bodyPr>
              <a:lstStyle/>
              <a:p>
                <a:pPr algn="ctr"/>
                <a:r>
                  <a:rPr lang="fi-FI" b="1" dirty="0">
                    <a:latin typeface="+mn-lt"/>
                  </a:rPr>
                  <a:t>O</a:t>
                </a:r>
                <a:r>
                  <a:rPr lang="en-US" b="1" dirty="0">
                    <a:latin typeface="+mn-lt"/>
                  </a:rPr>
                  <a:t>-</a:t>
                </a:r>
                <a:r>
                  <a:rPr lang="en-US" b="1" dirty="0" err="1">
                    <a:latin typeface="+mn-lt"/>
                  </a:rPr>
                  <a:t>Mopsi</a:t>
                </a:r>
                <a:r>
                  <a:rPr lang="en-US" b="1" dirty="0">
                    <a:latin typeface="+mn-lt"/>
                  </a:rPr>
                  <a:t> </a:t>
                </a:r>
              </a:p>
            </p:txBody>
          </p:sp>
        </p:grpSp>
        <p:grpSp>
          <p:nvGrpSpPr>
            <p:cNvPr id="3" name="Group 2"/>
            <p:cNvGrpSpPr/>
            <p:nvPr/>
          </p:nvGrpSpPr>
          <p:grpSpPr>
            <a:xfrm>
              <a:off x="10174607" y="-70383"/>
              <a:ext cx="4929653" cy="3770606"/>
              <a:chOff x="10174607" y="102732"/>
              <a:chExt cx="4929653" cy="3770606"/>
            </a:xfrm>
          </p:grpSpPr>
          <p:graphicFrame>
            <p:nvGraphicFramePr>
              <p:cNvPr id="10" name="Chart 9"/>
              <p:cNvGraphicFramePr>
                <a:graphicFrameLocks/>
              </p:cNvGraphicFramePr>
              <p:nvPr/>
            </p:nvGraphicFramePr>
            <p:xfrm>
              <a:off x="10174607" y="102732"/>
              <a:ext cx="4929653" cy="3770606"/>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11805653" y="267516"/>
                <a:ext cx="1202295" cy="369332"/>
              </a:xfrm>
              <a:prstGeom prst="rect">
                <a:avLst/>
              </a:prstGeom>
              <a:noFill/>
            </p:spPr>
            <p:txBody>
              <a:bodyPr wrap="square" rtlCol="0">
                <a:spAutoFit/>
              </a:bodyPr>
              <a:lstStyle/>
              <a:p>
                <a:pPr algn="ctr"/>
                <a:r>
                  <a:rPr lang="en-US" b="1" dirty="0">
                    <a:latin typeface="+mn-lt"/>
                  </a:rPr>
                  <a:t>Dot games</a:t>
                </a:r>
              </a:p>
            </p:txBody>
          </p:sp>
        </p:grpSp>
      </p:grpSp>
      <p:sp>
        <p:nvSpPr>
          <p:cNvPr id="9" name="Slide Number Placeholder 8"/>
          <p:cNvSpPr>
            <a:spLocks noGrp="1"/>
          </p:cNvSpPr>
          <p:nvPr>
            <p:ph type="sldNum" sz="quarter" idx="12"/>
          </p:nvPr>
        </p:nvSpPr>
        <p:spPr/>
        <p:txBody>
          <a:bodyPr/>
          <a:lstStyle/>
          <a:p>
            <a:fld id="{3545BDA7-B02E-4201-861D-1A22D6838F48}" type="slidenum">
              <a:rPr lang="en-US" smtClean="0"/>
              <a:t>22</a:t>
            </a:fld>
            <a:endParaRPr lang="en-US"/>
          </a:p>
        </p:txBody>
      </p:sp>
      <p:sp>
        <p:nvSpPr>
          <p:cNvPr id="13" name="TextBox 12"/>
          <p:cNvSpPr txBox="1"/>
          <p:nvPr/>
        </p:nvSpPr>
        <p:spPr>
          <a:xfrm>
            <a:off x="-1" y="-10048"/>
            <a:ext cx="12192001" cy="707886"/>
          </a:xfrm>
          <a:prstGeom prst="rect">
            <a:avLst/>
          </a:prstGeom>
          <a:noFill/>
        </p:spPr>
        <p:txBody>
          <a:bodyPr wrap="square" rtlCol="0">
            <a:spAutoFit/>
          </a:bodyPr>
          <a:lstStyle/>
          <a:p>
            <a:pPr algn="ctr"/>
            <a:r>
              <a:rPr lang="en-US" sz="4000" b="1" dirty="0"/>
              <a:t>Time complexity of repeated random mixed local search </a:t>
            </a:r>
          </a:p>
        </p:txBody>
      </p:sp>
    </p:spTree>
    <p:extLst>
      <p:ext uri="{BB962C8B-B14F-4D97-AF65-F5344CB8AC3E}">
        <p14:creationId xmlns:p14="http://schemas.microsoft.com/office/powerpoint/2010/main" val="1438412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3861" y="1202245"/>
            <a:ext cx="11344275" cy="4238625"/>
          </a:xfrm>
          <a:prstGeom prst="rect">
            <a:avLst/>
          </a:prstGeom>
        </p:spPr>
      </p:pic>
      <p:sp>
        <p:nvSpPr>
          <p:cNvPr id="4" name="Slide Number Placeholder 3"/>
          <p:cNvSpPr>
            <a:spLocks noGrp="1"/>
          </p:cNvSpPr>
          <p:nvPr>
            <p:ph type="sldNum" sz="quarter" idx="12"/>
          </p:nvPr>
        </p:nvSpPr>
        <p:spPr/>
        <p:txBody>
          <a:bodyPr/>
          <a:lstStyle/>
          <a:p>
            <a:fld id="{3545BDA7-B02E-4201-861D-1A22D6838F48}" type="slidenum">
              <a:rPr lang="en-US" smtClean="0"/>
              <a:t>23</a:t>
            </a:fld>
            <a:endParaRPr lang="en-US"/>
          </a:p>
        </p:txBody>
      </p:sp>
      <p:sp>
        <p:nvSpPr>
          <p:cNvPr id="5" name="TextBox 4"/>
          <p:cNvSpPr txBox="1"/>
          <p:nvPr/>
        </p:nvSpPr>
        <p:spPr>
          <a:xfrm>
            <a:off x="-1" y="-10048"/>
            <a:ext cx="12192001" cy="707886"/>
          </a:xfrm>
          <a:prstGeom prst="rect">
            <a:avLst/>
          </a:prstGeom>
          <a:noFill/>
        </p:spPr>
        <p:txBody>
          <a:bodyPr wrap="square" rtlCol="0">
            <a:spAutoFit/>
          </a:bodyPr>
          <a:lstStyle/>
          <a:p>
            <a:pPr algn="ctr"/>
            <a:r>
              <a:rPr lang="en-US" sz="4000" b="1" dirty="0"/>
              <a:t>Productivity of local search operators</a:t>
            </a:r>
          </a:p>
        </p:txBody>
      </p:sp>
    </p:spTree>
    <p:extLst>
      <p:ext uri="{BB962C8B-B14F-4D97-AF65-F5344CB8AC3E}">
        <p14:creationId xmlns:p14="http://schemas.microsoft.com/office/powerpoint/2010/main" val="3085472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 y="-10048"/>
            <a:ext cx="12192001" cy="707886"/>
          </a:xfrm>
          <a:prstGeom prst="rect">
            <a:avLst/>
          </a:prstGeom>
          <a:noFill/>
        </p:spPr>
        <p:txBody>
          <a:bodyPr wrap="square" rtlCol="0">
            <a:spAutoFit/>
          </a:bodyPr>
          <a:lstStyle/>
          <a:p>
            <a:pPr algn="ctr"/>
            <a:r>
              <a:rPr lang="en-US" sz="4000" b="1" dirty="0"/>
              <a:t>Stochastic variants do not improve more</a:t>
            </a:r>
          </a:p>
        </p:txBody>
      </p:sp>
      <p:graphicFrame>
        <p:nvGraphicFramePr>
          <p:cNvPr id="7" name="Table 6"/>
          <p:cNvGraphicFramePr>
            <a:graphicFrameLocks noGrp="1"/>
          </p:cNvGraphicFramePr>
          <p:nvPr>
            <p:extLst>
              <p:ext uri="{D42A27DB-BD31-4B8C-83A1-F6EECF244321}">
                <p14:modId xmlns:p14="http://schemas.microsoft.com/office/powerpoint/2010/main" val="1171984643"/>
              </p:ext>
            </p:extLst>
          </p:nvPr>
        </p:nvGraphicFramePr>
        <p:xfrm>
          <a:off x="1078043" y="1816055"/>
          <a:ext cx="9489314" cy="3897566"/>
        </p:xfrm>
        <a:graphic>
          <a:graphicData uri="http://schemas.openxmlformats.org/drawingml/2006/table">
            <a:tbl>
              <a:tblPr firstRow="1" bandRow="1" bandCol="1"/>
              <a:tblGrid>
                <a:gridCol w="1363232">
                  <a:extLst>
                    <a:ext uri="{9D8B030D-6E8A-4147-A177-3AD203B41FA5}">
                      <a16:colId xmlns:a16="http://schemas.microsoft.com/office/drawing/2014/main" val="1262061502"/>
                    </a:ext>
                  </a:extLst>
                </a:gridCol>
                <a:gridCol w="1286560">
                  <a:extLst>
                    <a:ext uri="{9D8B030D-6E8A-4147-A177-3AD203B41FA5}">
                      <a16:colId xmlns:a16="http://schemas.microsoft.com/office/drawing/2014/main" val="1326671019"/>
                    </a:ext>
                  </a:extLst>
                </a:gridCol>
                <a:gridCol w="1357509">
                  <a:extLst>
                    <a:ext uri="{9D8B030D-6E8A-4147-A177-3AD203B41FA5}">
                      <a16:colId xmlns:a16="http://schemas.microsoft.com/office/drawing/2014/main" val="1005716678"/>
                    </a:ext>
                  </a:extLst>
                </a:gridCol>
                <a:gridCol w="1466558">
                  <a:extLst>
                    <a:ext uri="{9D8B030D-6E8A-4147-A177-3AD203B41FA5}">
                      <a16:colId xmlns:a16="http://schemas.microsoft.com/office/drawing/2014/main" val="308171298"/>
                    </a:ext>
                  </a:extLst>
                </a:gridCol>
                <a:gridCol w="1576627">
                  <a:extLst>
                    <a:ext uri="{9D8B030D-6E8A-4147-A177-3AD203B41FA5}">
                      <a16:colId xmlns:a16="http://schemas.microsoft.com/office/drawing/2014/main" val="3019709477"/>
                    </a:ext>
                  </a:extLst>
                </a:gridCol>
                <a:gridCol w="1496113">
                  <a:extLst>
                    <a:ext uri="{9D8B030D-6E8A-4147-A177-3AD203B41FA5}">
                      <a16:colId xmlns:a16="http://schemas.microsoft.com/office/drawing/2014/main" val="1001038494"/>
                    </a:ext>
                  </a:extLst>
                </a:gridCol>
                <a:gridCol w="942715">
                  <a:extLst>
                    <a:ext uri="{9D8B030D-6E8A-4147-A177-3AD203B41FA5}">
                      <a16:colId xmlns:a16="http://schemas.microsoft.com/office/drawing/2014/main" val="2273168877"/>
                    </a:ext>
                  </a:extLst>
                </a:gridCol>
              </a:tblGrid>
              <a:tr h="747871">
                <a:tc>
                  <a:txBody>
                    <a:bodyPr/>
                    <a:lstStyle/>
                    <a:p>
                      <a:pPr marL="0" marR="0" algn="ctr">
                        <a:lnSpc>
                          <a:spcPct val="115000"/>
                        </a:lnSpc>
                        <a:spcBef>
                          <a:spcPts val="0"/>
                        </a:spcBef>
                        <a:spcAft>
                          <a:spcPts val="0"/>
                        </a:spcAft>
                      </a:pPr>
                      <a:r>
                        <a:rPr lang="en-GB" sz="2400" dirty="0">
                          <a:effectLst/>
                          <a:latin typeface="Times New Roman" panose="02020603050405020304" pitchFamily="18" charset="0"/>
                          <a:ea typeface="Calibri" panose="020F0502020204030204" pitchFamily="34" charset="0"/>
                          <a:cs typeface="Vrinda"/>
                        </a:rPr>
                        <a:t> </a:t>
                      </a:r>
                      <a:endParaRPr lang="en-US" sz="2400" dirty="0">
                        <a:effectLst/>
                        <a:latin typeface="Calibri" panose="020F0502020204030204" pitchFamily="34" charset="0"/>
                        <a:ea typeface="Calibri" panose="020F0502020204030204" pitchFamily="34" charset="0"/>
                        <a:cs typeface="Vrinda"/>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marL="0" marR="0" algn="ctr">
                        <a:lnSpc>
                          <a:spcPct val="115000"/>
                        </a:lnSpc>
                        <a:spcBef>
                          <a:spcPts val="0"/>
                        </a:spcBef>
                        <a:spcAft>
                          <a:spcPts val="0"/>
                        </a:spcAft>
                      </a:pPr>
                      <a:r>
                        <a:rPr lang="en-US" sz="2400" kern="1200" dirty="0">
                          <a:solidFill>
                            <a:srgbClr val="000000"/>
                          </a:solidFill>
                          <a:effectLst/>
                          <a:latin typeface="Times New Roman" panose="02020603050405020304" pitchFamily="18" charset="0"/>
                          <a:ea typeface="Calibri" panose="020F0502020204030204" pitchFamily="34" charset="0"/>
                          <a:cs typeface="Vrinda"/>
                        </a:rPr>
                        <a:t>Random mixed local search</a:t>
                      </a:r>
                      <a:endParaRPr lang="en-US" sz="2400" dirty="0">
                        <a:effectLst/>
                        <a:latin typeface="Calibri" panose="020F0502020204030204" pitchFamily="34" charset="0"/>
                        <a:ea typeface="Calibri" panose="020F0502020204030204" pitchFamily="34" charset="0"/>
                        <a:cs typeface="Vrinda"/>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2400" kern="1200" dirty="0" err="1">
                          <a:solidFill>
                            <a:srgbClr val="000000"/>
                          </a:solidFill>
                          <a:effectLst/>
                          <a:latin typeface="Times New Roman" panose="02020603050405020304" pitchFamily="18" charset="0"/>
                          <a:ea typeface="Calibri" panose="020F0502020204030204" pitchFamily="34" charset="0"/>
                          <a:cs typeface="Vrinda"/>
                        </a:rPr>
                        <a:t>Tabu</a:t>
                      </a:r>
                      <a:r>
                        <a:rPr lang="en-US" sz="2400" kern="1200" dirty="0">
                          <a:solidFill>
                            <a:srgbClr val="000000"/>
                          </a:solidFill>
                          <a:effectLst/>
                          <a:latin typeface="Times New Roman" panose="02020603050405020304" pitchFamily="18" charset="0"/>
                          <a:ea typeface="Calibri" panose="020F0502020204030204" pitchFamily="34" charset="0"/>
                          <a:cs typeface="Vrinda"/>
                        </a:rPr>
                        <a:t> search</a:t>
                      </a:r>
                      <a:endParaRPr lang="en-US" sz="2400" dirty="0">
                        <a:effectLst/>
                        <a:latin typeface="Calibri" panose="020F0502020204030204" pitchFamily="34" charset="0"/>
                        <a:ea typeface="Calibri" panose="020F0502020204030204" pitchFamily="34" charset="0"/>
                        <a:cs typeface="Vrinda"/>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2400" kern="1200" dirty="0">
                          <a:solidFill>
                            <a:srgbClr val="000000"/>
                          </a:solidFill>
                          <a:effectLst/>
                          <a:latin typeface="Times New Roman" panose="02020603050405020304" pitchFamily="18" charset="0"/>
                          <a:ea typeface="Calibri" panose="020F0502020204030204" pitchFamily="34" charset="0"/>
                          <a:cs typeface="Vrinda"/>
                        </a:rPr>
                        <a:t>Simulated Annealing</a:t>
                      </a:r>
                      <a:endParaRPr lang="en-US" sz="2400" dirty="0">
                        <a:effectLst/>
                        <a:latin typeface="Calibri" panose="020F0502020204030204" pitchFamily="34" charset="0"/>
                        <a:ea typeface="Calibri" panose="020F0502020204030204" pitchFamily="34" charset="0"/>
                        <a:cs typeface="Vrinda"/>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1056848631"/>
                  </a:ext>
                </a:extLst>
              </a:tr>
              <a:tr h="747871">
                <a:tc>
                  <a:txBody>
                    <a:bodyPr/>
                    <a:lstStyle/>
                    <a:p>
                      <a:pPr marL="0" marR="0" algn="ctr">
                        <a:lnSpc>
                          <a:spcPct val="115000"/>
                        </a:lnSpc>
                        <a:spcBef>
                          <a:spcPts val="0"/>
                        </a:spcBef>
                        <a:spcAft>
                          <a:spcPts val="0"/>
                        </a:spcAft>
                      </a:pPr>
                      <a:r>
                        <a:rPr lang="en-US" sz="2400" b="1" kern="1200">
                          <a:solidFill>
                            <a:srgbClr val="000000"/>
                          </a:solidFill>
                          <a:effectLst/>
                          <a:latin typeface="Times New Roman" panose="02020603050405020304" pitchFamily="18" charset="0"/>
                          <a:ea typeface="Calibri" panose="020F0502020204030204" pitchFamily="34" charset="0"/>
                          <a:cs typeface="Vrinda"/>
                        </a:rPr>
                        <a:t>Results</a:t>
                      </a:r>
                      <a:endParaRPr lang="en-US" sz="2400">
                        <a:effectLst/>
                        <a:latin typeface="Calibri" panose="020F0502020204030204" pitchFamily="34" charset="0"/>
                        <a:ea typeface="Calibri" panose="020F0502020204030204" pitchFamily="34" charset="0"/>
                        <a:cs typeface="Vrinda"/>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marL="0" marR="0" algn="ctr">
                        <a:lnSpc>
                          <a:spcPct val="115000"/>
                        </a:lnSpc>
                        <a:spcBef>
                          <a:spcPts val="0"/>
                        </a:spcBef>
                        <a:spcAft>
                          <a:spcPts val="0"/>
                        </a:spcAft>
                      </a:pPr>
                      <a:r>
                        <a:rPr lang="en-GB" sz="2400">
                          <a:effectLst/>
                          <a:latin typeface="Times New Roman" panose="02020603050405020304" pitchFamily="18" charset="0"/>
                          <a:ea typeface="Calibri" panose="020F0502020204030204" pitchFamily="34" charset="0"/>
                          <a:cs typeface="Vrinda"/>
                        </a:rPr>
                        <a:t> </a:t>
                      </a:r>
                      <a:endParaRPr lang="en-US" sz="2400">
                        <a:effectLst/>
                        <a:latin typeface="Calibri" panose="020F0502020204030204" pitchFamily="34" charset="0"/>
                        <a:ea typeface="Calibri" panose="020F0502020204030204" pitchFamily="34" charset="0"/>
                        <a:cs typeface="Vrinda"/>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GB" sz="2400" dirty="0">
                          <a:effectLst/>
                          <a:latin typeface="Times New Roman" panose="02020603050405020304" pitchFamily="18" charset="0"/>
                          <a:ea typeface="Calibri" panose="020F0502020204030204" pitchFamily="34" charset="0"/>
                          <a:cs typeface="Vrinda"/>
                        </a:rPr>
                        <a:t> </a:t>
                      </a:r>
                      <a:endParaRPr lang="en-US" sz="2400" dirty="0">
                        <a:effectLst/>
                        <a:latin typeface="Calibri" panose="020F0502020204030204" pitchFamily="34" charset="0"/>
                        <a:ea typeface="Calibri" panose="020F0502020204030204" pitchFamily="34" charset="0"/>
                        <a:cs typeface="Vrinda"/>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GB" sz="2400" dirty="0">
                          <a:effectLst/>
                          <a:latin typeface="Times New Roman" panose="02020603050405020304" pitchFamily="18" charset="0"/>
                          <a:ea typeface="Calibri" panose="020F0502020204030204" pitchFamily="34" charset="0"/>
                          <a:cs typeface="Vrinda"/>
                        </a:rPr>
                        <a:t> </a:t>
                      </a:r>
                      <a:endParaRPr lang="en-US" sz="2400" dirty="0">
                        <a:effectLst/>
                        <a:latin typeface="Calibri" panose="020F0502020204030204" pitchFamily="34" charset="0"/>
                        <a:ea typeface="Calibri" panose="020F0502020204030204" pitchFamily="34" charset="0"/>
                        <a:cs typeface="Vrinda"/>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3675869701"/>
                  </a:ext>
                </a:extLst>
              </a:tr>
              <a:tr h="747871">
                <a:tc>
                  <a:txBody>
                    <a:bodyPr/>
                    <a:lstStyle/>
                    <a:p>
                      <a:pPr marL="0" marR="0" algn="ctr">
                        <a:lnSpc>
                          <a:spcPct val="115000"/>
                        </a:lnSpc>
                        <a:spcBef>
                          <a:spcPts val="0"/>
                        </a:spcBef>
                        <a:spcAft>
                          <a:spcPts val="0"/>
                        </a:spcAft>
                      </a:pPr>
                      <a:r>
                        <a:rPr lang="en-GB" sz="2400">
                          <a:effectLst/>
                          <a:latin typeface="Times New Roman" panose="02020603050405020304" pitchFamily="18" charset="0"/>
                          <a:ea typeface="Calibri" panose="020F0502020204030204" pitchFamily="34" charset="0"/>
                          <a:cs typeface="Vrinda"/>
                        </a:rPr>
                        <a:t> </a:t>
                      </a:r>
                      <a:endParaRPr lang="en-US" sz="2400">
                        <a:effectLst/>
                        <a:latin typeface="Calibri" panose="020F0502020204030204" pitchFamily="34" charset="0"/>
                        <a:ea typeface="Calibri" panose="020F0502020204030204" pitchFamily="34" charset="0"/>
                        <a:cs typeface="Vrinda"/>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2400" kern="1200">
                          <a:solidFill>
                            <a:srgbClr val="000000"/>
                          </a:solidFill>
                          <a:effectLst/>
                          <a:latin typeface="Times New Roman" panose="02020603050405020304" pitchFamily="18" charset="0"/>
                          <a:ea typeface="Calibri" panose="020F0502020204030204" pitchFamily="34" charset="0"/>
                          <a:cs typeface="Vrinda"/>
                        </a:rPr>
                        <a:t>Gap</a:t>
                      </a:r>
                      <a:endParaRPr lang="en-US" sz="2400">
                        <a:effectLst/>
                        <a:latin typeface="Calibri" panose="020F0502020204030204" pitchFamily="34" charset="0"/>
                        <a:ea typeface="Calibri" panose="020F0502020204030204" pitchFamily="34" charset="0"/>
                        <a:cs typeface="Vrinda"/>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2400" kern="1200">
                          <a:solidFill>
                            <a:srgbClr val="000000"/>
                          </a:solidFill>
                          <a:effectLst/>
                          <a:latin typeface="Times New Roman" panose="02020603050405020304" pitchFamily="18" charset="0"/>
                          <a:ea typeface="Calibri" panose="020F0502020204030204" pitchFamily="34" charset="0"/>
                          <a:cs typeface="Vrinda"/>
                        </a:rPr>
                        <a:t>Time</a:t>
                      </a:r>
                      <a:endParaRPr lang="en-US" sz="2400">
                        <a:effectLst/>
                        <a:latin typeface="Calibri" panose="020F0502020204030204" pitchFamily="34" charset="0"/>
                        <a:ea typeface="Calibri" panose="020F0502020204030204" pitchFamily="34" charset="0"/>
                        <a:cs typeface="Vrinda"/>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2400" kern="1200">
                          <a:solidFill>
                            <a:srgbClr val="000000"/>
                          </a:solidFill>
                          <a:effectLst/>
                          <a:latin typeface="Times New Roman" panose="02020603050405020304" pitchFamily="18" charset="0"/>
                          <a:ea typeface="Calibri" panose="020F0502020204030204" pitchFamily="34" charset="0"/>
                          <a:cs typeface="Vrinda"/>
                        </a:rPr>
                        <a:t>Gap</a:t>
                      </a:r>
                      <a:endParaRPr lang="en-US" sz="2400">
                        <a:effectLst/>
                        <a:latin typeface="Calibri" panose="020F0502020204030204" pitchFamily="34" charset="0"/>
                        <a:ea typeface="Calibri" panose="020F0502020204030204" pitchFamily="34" charset="0"/>
                        <a:cs typeface="Vrinda"/>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2400" kern="1200">
                          <a:solidFill>
                            <a:srgbClr val="000000"/>
                          </a:solidFill>
                          <a:effectLst/>
                          <a:latin typeface="Times New Roman" panose="02020603050405020304" pitchFamily="18" charset="0"/>
                          <a:ea typeface="Calibri" panose="020F0502020204030204" pitchFamily="34" charset="0"/>
                          <a:cs typeface="Vrinda"/>
                        </a:rPr>
                        <a:t>Time</a:t>
                      </a:r>
                      <a:endParaRPr lang="en-US" sz="2400">
                        <a:effectLst/>
                        <a:latin typeface="Calibri" panose="020F0502020204030204" pitchFamily="34" charset="0"/>
                        <a:ea typeface="Calibri" panose="020F0502020204030204" pitchFamily="34" charset="0"/>
                        <a:cs typeface="Vrinda"/>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2400" kern="1200" dirty="0">
                          <a:solidFill>
                            <a:srgbClr val="000000"/>
                          </a:solidFill>
                          <a:effectLst/>
                          <a:latin typeface="Times New Roman" panose="02020603050405020304" pitchFamily="18" charset="0"/>
                          <a:ea typeface="Calibri" panose="020F0502020204030204" pitchFamily="34" charset="0"/>
                          <a:cs typeface="Vrinda"/>
                        </a:rPr>
                        <a:t>Gap</a:t>
                      </a:r>
                      <a:endParaRPr lang="en-US" sz="2400" dirty="0">
                        <a:effectLst/>
                        <a:latin typeface="Calibri" panose="020F0502020204030204" pitchFamily="34" charset="0"/>
                        <a:ea typeface="Calibri" panose="020F0502020204030204" pitchFamily="34" charset="0"/>
                        <a:cs typeface="Vrinda"/>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2400" kern="1200">
                          <a:solidFill>
                            <a:srgbClr val="000000"/>
                          </a:solidFill>
                          <a:effectLst/>
                          <a:latin typeface="Times New Roman" panose="02020603050405020304" pitchFamily="18" charset="0"/>
                          <a:ea typeface="Calibri" panose="020F0502020204030204" pitchFamily="34" charset="0"/>
                          <a:cs typeface="Vrinda"/>
                        </a:rPr>
                        <a:t>Time</a:t>
                      </a:r>
                      <a:endParaRPr lang="en-US" sz="2400">
                        <a:effectLst/>
                        <a:latin typeface="Calibri" panose="020F0502020204030204" pitchFamily="34" charset="0"/>
                        <a:ea typeface="Calibri" panose="020F0502020204030204" pitchFamily="34" charset="0"/>
                        <a:cs typeface="Vrinda"/>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63569404"/>
                  </a:ext>
                </a:extLst>
              </a:tr>
              <a:tr h="747871">
                <a:tc>
                  <a:txBody>
                    <a:bodyPr/>
                    <a:lstStyle/>
                    <a:p>
                      <a:pPr marL="0" marR="0" algn="ctr">
                        <a:lnSpc>
                          <a:spcPct val="115000"/>
                        </a:lnSpc>
                        <a:spcBef>
                          <a:spcPts val="0"/>
                        </a:spcBef>
                        <a:spcAft>
                          <a:spcPts val="0"/>
                        </a:spcAft>
                      </a:pPr>
                      <a:r>
                        <a:rPr lang="en-US" sz="2400" kern="1200">
                          <a:solidFill>
                            <a:srgbClr val="000000"/>
                          </a:solidFill>
                          <a:effectLst/>
                          <a:latin typeface="Times New Roman" panose="02020603050405020304" pitchFamily="18" charset="0"/>
                          <a:ea typeface="Calibri" panose="020F0502020204030204" pitchFamily="34" charset="0"/>
                          <a:cs typeface="Vrinda"/>
                        </a:rPr>
                        <a:t>O-Mopsi</a:t>
                      </a:r>
                      <a:endParaRPr lang="en-US" sz="2400">
                        <a:effectLst/>
                        <a:latin typeface="Calibri" panose="020F0502020204030204" pitchFamily="34" charset="0"/>
                        <a:ea typeface="Calibri" panose="020F0502020204030204" pitchFamily="34" charset="0"/>
                        <a:cs typeface="Vrinda"/>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2400" kern="1200">
                          <a:solidFill>
                            <a:srgbClr val="000000"/>
                          </a:solidFill>
                          <a:effectLst/>
                          <a:latin typeface="Times New Roman" panose="02020603050405020304" pitchFamily="18" charset="0"/>
                          <a:ea typeface="Calibri" panose="020F0502020204030204" pitchFamily="34" charset="0"/>
                          <a:cs typeface="Vrinda"/>
                        </a:rPr>
                        <a:t>0%</a:t>
                      </a:r>
                      <a:endParaRPr lang="en-US" sz="2400">
                        <a:effectLst/>
                        <a:latin typeface="Calibri" panose="020F0502020204030204" pitchFamily="34" charset="0"/>
                        <a:ea typeface="Calibri" panose="020F0502020204030204" pitchFamily="34" charset="0"/>
                        <a:cs typeface="Vrinda"/>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2400" kern="1200">
                          <a:solidFill>
                            <a:srgbClr val="000000"/>
                          </a:solidFill>
                          <a:effectLst/>
                          <a:latin typeface="Times New Roman" panose="02020603050405020304" pitchFamily="18" charset="0"/>
                          <a:ea typeface="Calibri" panose="020F0502020204030204" pitchFamily="34" charset="0"/>
                          <a:cs typeface="Vrinda"/>
                        </a:rPr>
                        <a:t>&lt;1 s</a:t>
                      </a:r>
                      <a:endParaRPr lang="en-US" sz="2400">
                        <a:effectLst/>
                        <a:latin typeface="Calibri" panose="020F0502020204030204" pitchFamily="34" charset="0"/>
                        <a:ea typeface="Calibri" panose="020F0502020204030204" pitchFamily="34" charset="0"/>
                        <a:cs typeface="Vrinda"/>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2400" kern="1200">
                          <a:solidFill>
                            <a:srgbClr val="000000"/>
                          </a:solidFill>
                          <a:effectLst/>
                          <a:latin typeface="Times New Roman" panose="02020603050405020304" pitchFamily="18" charset="0"/>
                          <a:ea typeface="Calibri" panose="020F0502020204030204" pitchFamily="34" charset="0"/>
                          <a:cs typeface="Vrinda"/>
                        </a:rPr>
                        <a:t>0%</a:t>
                      </a:r>
                      <a:endParaRPr lang="en-US" sz="2400">
                        <a:effectLst/>
                        <a:latin typeface="Calibri" panose="020F0502020204030204" pitchFamily="34" charset="0"/>
                        <a:ea typeface="Calibri" panose="020F0502020204030204" pitchFamily="34" charset="0"/>
                        <a:cs typeface="Vrinda"/>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GB" sz="2400">
                          <a:effectLst/>
                          <a:latin typeface="Times New Roman" panose="02020603050405020304" pitchFamily="18" charset="0"/>
                          <a:ea typeface="Calibri" panose="020F0502020204030204" pitchFamily="34" charset="0"/>
                          <a:cs typeface="Vrinda"/>
                        </a:rPr>
                        <a:t>1.3 s</a:t>
                      </a:r>
                      <a:endParaRPr lang="en-US" sz="2400">
                        <a:effectLst/>
                        <a:latin typeface="Calibri" panose="020F0502020204030204" pitchFamily="34" charset="0"/>
                        <a:ea typeface="Calibri" panose="020F0502020204030204" pitchFamily="34" charset="0"/>
                        <a:cs typeface="Vrinda"/>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GB" sz="2400" dirty="0">
                          <a:effectLst/>
                          <a:latin typeface="Times New Roman" panose="02020603050405020304" pitchFamily="18" charset="0"/>
                          <a:ea typeface="Calibri" panose="020F0502020204030204" pitchFamily="34" charset="0"/>
                          <a:cs typeface="Vrinda"/>
                        </a:rPr>
                        <a:t>0 %</a:t>
                      </a:r>
                      <a:endParaRPr lang="en-US" sz="2400" dirty="0">
                        <a:effectLst/>
                        <a:latin typeface="Calibri" panose="020F0502020204030204" pitchFamily="34" charset="0"/>
                        <a:ea typeface="Calibri" panose="020F0502020204030204" pitchFamily="34" charset="0"/>
                        <a:cs typeface="Vrinda"/>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GB" sz="2400" dirty="0">
                          <a:effectLst/>
                          <a:latin typeface="Times New Roman" panose="02020603050405020304" pitchFamily="18" charset="0"/>
                          <a:ea typeface="Calibri" panose="020F0502020204030204" pitchFamily="34" charset="0"/>
                          <a:cs typeface="Vrinda"/>
                        </a:rPr>
                        <a:t>&lt;1 s</a:t>
                      </a:r>
                      <a:endParaRPr lang="en-US" sz="2400" dirty="0">
                        <a:effectLst/>
                        <a:latin typeface="Calibri" panose="020F0502020204030204" pitchFamily="34" charset="0"/>
                        <a:ea typeface="Calibri" panose="020F0502020204030204" pitchFamily="34" charset="0"/>
                        <a:cs typeface="Vrind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99058427"/>
                  </a:ext>
                </a:extLst>
              </a:tr>
              <a:tr h="747871">
                <a:tc>
                  <a:txBody>
                    <a:bodyPr/>
                    <a:lstStyle/>
                    <a:p>
                      <a:pPr marL="0" marR="0" algn="ctr">
                        <a:lnSpc>
                          <a:spcPct val="115000"/>
                        </a:lnSpc>
                        <a:spcBef>
                          <a:spcPts val="0"/>
                        </a:spcBef>
                        <a:spcAft>
                          <a:spcPts val="0"/>
                        </a:spcAft>
                      </a:pPr>
                      <a:r>
                        <a:rPr lang="en-US" sz="2400" kern="1200" dirty="0">
                          <a:solidFill>
                            <a:srgbClr val="000000"/>
                          </a:solidFill>
                          <a:effectLst/>
                          <a:latin typeface="Times New Roman" panose="02020603050405020304" pitchFamily="18" charset="0"/>
                          <a:ea typeface="Calibri" panose="020F0502020204030204" pitchFamily="34" charset="0"/>
                          <a:cs typeface="Vrinda"/>
                        </a:rPr>
                        <a:t>Dots</a:t>
                      </a:r>
                      <a:endParaRPr lang="en-US" sz="2400" dirty="0">
                        <a:effectLst/>
                        <a:latin typeface="Calibri" panose="020F0502020204030204" pitchFamily="34" charset="0"/>
                        <a:ea typeface="Calibri" panose="020F0502020204030204" pitchFamily="34" charset="0"/>
                        <a:cs typeface="Vrinda"/>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kern="1200">
                          <a:solidFill>
                            <a:srgbClr val="000000"/>
                          </a:solidFill>
                          <a:effectLst/>
                          <a:latin typeface="Times New Roman" panose="02020603050405020304" pitchFamily="18" charset="0"/>
                          <a:ea typeface="Calibri" panose="020F0502020204030204" pitchFamily="34" charset="0"/>
                          <a:cs typeface="Vrinda"/>
                        </a:rPr>
                        <a:t>0.001%</a:t>
                      </a:r>
                      <a:endParaRPr lang="en-US" sz="2400">
                        <a:effectLst/>
                        <a:latin typeface="Calibri" panose="020F0502020204030204" pitchFamily="34" charset="0"/>
                        <a:ea typeface="Calibri" panose="020F0502020204030204" pitchFamily="34" charset="0"/>
                        <a:cs typeface="Vrinda"/>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kern="1200" dirty="0">
                          <a:solidFill>
                            <a:srgbClr val="000000"/>
                          </a:solidFill>
                          <a:effectLst/>
                          <a:latin typeface="Times New Roman" panose="02020603050405020304" pitchFamily="18" charset="0"/>
                          <a:ea typeface="Calibri" panose="020F0502020204030204" pitchFamily="34" charset="0"/>
                          <a:cs typeface="Vrinda"/>
                        </a:rPr>
                        <a:t>&lt;1 s</a:t>
                      </a:r>
                      <a:endParaRPr lang="en-US" sz="2400" dirty="0">
                        <a:effectLst/>
                        <a:latin typeface="Calibri" panose="020F0502020204030204" pitchFamily="34" charset="0"/>
                        <a:ea typeface="Calibri" panose="020F0502020204030204" pitchFamily="34" charset="0"/>
                        <a:cs typeface="Vrinda"/>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kern="1200" dirty="0">
                          <a:solidFill>
                            <a:srgbClr val="000000"/>
                          </a:solidFill>
                          <a:effectLst/>
                          <a:latin typeface="Times New Roman" panose="02020603050405020304" pitchFamily="18" charset="0"/>
                          <a:ea typeface="Calibri" panose="020F0502020204030204" pitchFamily="34" charset="0"/>
                          <a:cs typeface="Vrinda"/>
                        </a:rPr>
                        <a:t>0.0003%</a:t>
                      </a:r>
                      <a:endParaRPr lang="en-US" sz="2400" dirty="0">
                        <a:effectLst/>
                        <a:latin typeface="Calibri" panose="020F0502020204030204" pitchFamily="34" charset="0"/>
                        <a:ea typeface="Calibri" panose="020F0502020204030204" pitchFamily="34" charset="0"/>
                        <a:cs typeface="Vrinda"/>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kern="1200" dirty="0">
                          <a:solidFill>
                            <a:srgbClr val="000000"/>
                          </a:solidFill>
                          <a:effectLst/>
                          <a:latin typeface="Times New Roman" panose="02020603050405020304" pitchFamily="18" charset="0"/>
                          <a:ea typeface="Calibri" panose="020F0502020204030204" pitchFamily="34" charset="0"/>
                          <a:cs typeface="Vrinda"/>
                        </a:rPr>
                        <a:t>1.3 s</a:t>
                      </a:r>
                      <a:endParaRPr lang="en-US" sz="2400" dirty="0">
                        <a:effectLst/>
                        <a:latin typeface="Calibri" panose="020F0502020204030204" pitchFamily="34" charset="0"/>
                        <a:ea typeface="Calibri" panose="020F0502020204030204" pitchFamily="34" charset="0"/>
                        <a:cs typeface="Vrinda"/>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2400" dirty="0">
                          <a:effectLst/>
                          <a:latin typeface="Times New Roman" panose="02020603050405020304" pitchFamily="18" charset="0"/>
                          <a:ea typeface="Calibri" panose="020F0502020204030204" pitchFamily="34" charset="0"/>
                          <a:cs typeface="Vrinda"/>
                        </a:rPr>
                        <a:t>0.007%</a:t>
                      </a:r>
                      <a:endParaRPr lang="en-US" sz="2400" dirty="0">
                        <a:effectLst/>
                        <a:latin typeface="Calibri" panose="020F0502020204030204" pitchFamily="34" charset="0"/>
                        <a:ea typeface="Calibri" panose="020F0502020204030204" pitchFamily="34" charset="0"/>
                        <a:cs typeface="Vrind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2400" dirty="0">
                          <a:effectLst/>
                          <a:latin typeface="Times New Roman" panose="02020603050405020304" pitchFamily="18" charset="0"/>
                          <a:ea typeface="Calibri" panose="020F0502020204030204" pitchFamily="34" charset="0"/>
                          <a:cs typeface="Vrinda"/>
                        </a:rPr>
                        <a:t>&lt;1 s</a:t>
                      </a:r>
                      <a:endParaRPr lang="en-US" sz="2400" dirty="0">
                        <a:effectLst/>
                        <a:latin typeface="Calibri" panose="020F0502020204030204" pitchFamily="34" charset="0"/>
                        <a:ea typeface="Calibri" panose="020F0502020204030204" pitchFamily="34" charset="0"/>
                        <a:cs typeface="Vrind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7420014"/>
                  </a:ext>
                </a:extLst>
              </a:tr>
            </a:tbl>
          </a:graphicData>
        </a:graphic>
      </p:graphicFrame>
    </p:spTree>
    <p:extLst>
      <p:ext uri="{BB962C8B-B14F-4D97-AF65-F5344CB8AC3E}">
        <p14:creationId xmlns:p14="http://schemas.microsoft.com/office/powerpoint/2010/main" val="1045111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385678"/>
            <a:ext cx="10515600" cy="4351338"/>
          </a:xfrm>
        </p:spPr>
        <p:txBody>
          <a:bodyPr>
            <a:normAutofit/>
          </a:bodyPr>
          <a:lstStyle/>
          <a:p>
            <a:r>
              <a:rPr lang="en-US" sz="3200" dirty="0"/>
              <a:t>Link swap is the most efficient</a:t>
            </a:r>
          </a:p>
          <a:p>
            <a:endParaRPr lang="en-US" sz="3200" dirty="0"/>
          </a:p>
          <a:p>
            <a:r>
              <a:rPr lang="en-US" sz="3200" dirty="0"/>
              <a:t>Without link swap, the algorithm perform worse, </a:t>
            </a:r>
            <a:br>
              <a:rPr lang="en-US" sz="3200" dirty="0"/>
            </a:br>
            <a:r>
              <a:rPr lang="en-US" sz="3200" dirty="0"/>
              <a:t>and inadequately for the closed-loop instances</a:t>
            </a:r>
          </a:p>
          <a:p>
            <a:endParaRPr lang="en-US" sz="3200" dirty="0"/>
          </a:p>
          <a:p>
            <a:r>
              <a:rPr lang="en-US" sz="3200" dirty="0"/>
              <a:t>Stochastic variants do not improve </a:t>
            </a:r>
            <a:br>
              <a:rPr lang="en-US" sz="3200" dirty="0"/>
            </a:br>
            <a:r>
              <a:rPr lang="en-US" sz="3200" dirty="0"/>
              <a:t>over the repeated random mixed local search</a:t>
            </a:r>
          </a:p>
        </p:txBody>
      </p:sp>
      <p:sp>
        <p:nvSpPr>
          <p:cNvPr id="4" name="TextBox 3"/>
          <p:cNvSpPr txBox="1"/>
          <p:nvPr/>
        </p:nvSpPr>
        <p:spPr>
          <a:xfrm>
            <a:off x="-1" y="-10048"/>
            <a:ext cx="12192001" cy="707886"/>
          </a:xfrm>
          <a:prstGeom prst="rect">
            <a:avLst/>
          </a:prstGeom>
          <a:noFill/>
        </p:spPr>
        <p:txBody>
          <a:bodyPr wrap="square" rtlCol="0">
            <a:spAutoFit/>
          </a:bodyPr>
          <a:lstStyle/>
          <a:p>
            <a:pPr algn="ctr"/>
            <a:r>
              <a:rPr lang="en-US" sz="4000" b="1" dirty="0"/>
              <a:t>Conclusions</a:t>
            </a:r>
          </a:p>
        </p:txBody>
      </p:sp>
    </p:spTree>
    <p:extLst>
      <p:ext uri="{BB962C8B-B14F-4D97-AF65-F5344CB8AC3E}">
        <p14:creationId xmlns:p14="http://schemas.microsoft.com/office/powerpoint/2010/main" val="1180814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0A7B8AA-473E-4653-A1FB-CD6071585E4D}"/>
              </a:ext>
            </a:extLst>
          </p:cNvPr>
          <p:cNvSpPr txBox="1"/>
          <p:nvPr/>
        </p:nvSpPr>
        <p:spPr>
          <a:xfrm>
            <a:off x="4172505" y="2786418"/>
            <a:ext cx="3846990" cy="707886"/>
          </a:xfrm>
          <a:prstGeom prst="rect">
            <a:avLst/>
          </a:prstGeom>
          <a:noFill/>
        </p:spPr>
        <p:txBody>
          <a:bodyPr wrap="square" rtlCol="0">
            <a:spAutoFit/>
          </a:bodyPr>
          <a:lstStyle/>
          <a:p>
            <a:pPr algn="ctr"/>
            <a:r>
              <a:rPr lang="en-US" sz="4000" b="1" dirty="0"/>
              <a:t>Extra material</a:t>
            </a:r>
          </a:p>
        </p:txBody>
      </p:sp>
    </p:spTree>
    <p:extLst>
      <p:ext uri="{BB962C8B-B14F-4D97-AF65-F5344CB8AC3E}">
        <p14:creationId xmlns:p14="http://schemas.microsoft.com/office/powerpoint/2010/main" val="36492116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92CB15-8A4A-47AE-B976-21CEB2C2A319}"/>
              </a:ext>
            </a:extLst>
          </p:cNvPr>
          <p:cNvPicPr>
            <a:picLocks noChangeAspect="1"/>
          </p:cNvPicPr>
          <p:nvPr/>
        </p:nvPicPr>
        <p:blipFill>
          <a:blip r:embed="rId2"/>
          <a:stretch>
            <a:fillRect/>
          </a:stretch>
        </p:blipFill>
        <p:spPr>
          <a:xfrm>
            <a:off x="3127451" y="697838"/>
            <a:ext cx="5937095" cy="5859203"/>
          </a:xfrm>
          <a:prstGeom prst="rect">
            <a:avLst/>
          </a:prstGeom>
        </p:spPr>
      </p:pic>
      <p:sp>
        <p:nvSpPr>
          <p:cNvPr id="6" name="TextBox 5">
            <a:extLst>
              <a:ext uri="{FF2B5EF4-FFF2-40B4-BE49-F238E27FC236}">
                <a16:creationId xmlns:a16="http://schemas.microsoft.com/office/drawing/2014/main" id="{0D77E942-1F97-4B8F-9672-E1F3C9769729}"/>
              </a:ext>
            </a:extLst>
          </p:cNvPr>
          <p:cNvSpPr txBox="1"/>
          <p:nvPr/>
        </p:nvSpPr>
        <p:spPr>
          <a:xfrm>
            <a:off x="-1" y="-10048"/>
            <a:ext cx="12192001" cy="707886"/>
          </a:xfrm>
          <a:prstGeom prst="rect">
            <a:avLst/>
          </a:prstGeom>
          <a:noFill/>
        </p:spPr>
        <p:txBody>
          <a:bodyPr wrap="square" rtlCol="0">
            <a:spAutoFit/>
          </a:bodyPr>
          <a:lstStyle/>
          <a:p>
            <a:pPr algn="ctr"/>
            <a:r>
              <a:rPr lang="en-US" sz="4000" b="1" dirty="0"/>
              <a:t>Pseudo code</a:t>
            </a:r>
          </a:p>
        </p:txBody>
      </p:sp>
    </p:spTree>
    <p:extLst>
      <p:ext uri="{BB962C8B-B14F-4D97-AF65-F5344CB8AC3E}">
        <p14:creationId xmlns:p14="http://schemas.microsoft.com/office/powerpoint/2010/main" val="3718502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D77E942-1F97-4B8F-9672-E1F3C9769729}"/>
              </a:ext>
            </a:extLst>
          </p:cNvPr>
          <p:cNvSpPr txBox="1"/>
          <p:nvPr/>
        </p:nvSpPr>
        <p:spPr>
          <a:xfrm>
            <a:off x="-1" y="-10048"/>
            <a:ext cx="12192001" cy="707886"/>
          </a:xfrm>
          <a:prstGeom prst="rect">
            <a:avLst/>
          </a:prstGeom>
          <a:noFill/>
        </p:spPr>
        <p:txBody>
          <a:bodyPr wrap="square" rtlCol="0">
            <a:spAutoFit/>
          </a:bodyPr>
          <a:lstStyle/>
          <a:p>
            <a:pPr algn="ctr"/>
            <a:r>
              <a:rPr lang="en-US" sz="4000" b="1" dirty="0"/>
              <a:t>Detailed results</a:t>
            </a:r>
          </a:p>
        </p:txBody>
      </p:sp>
      <p:pic>
        <p:nvPicPr>
          <p:cNvPr id="3" name="Picture 2">
            <a:extLst>
              <a:ext uri="{FF2B5EF4-FFF2-40B4-BE49-F238E27FC236}">
                <a16:creationId xmlns:a16="http://schemas.microsoft.com/office/drawing/2014/main" id="{F77E70BA-11C5-4443-88B0-4C13DF83BFDF}"/>
              </a:ext>
            </a:extLst>
          </p:cNvPr>
          <p:cNvPicPr>
            <a:picLocks noChangeAspect="1"/>
          </p:cNvPicPr>
          <p:nvPr/>
        </p:nvPicPr>
        <p:blipFill>
          <a:blip r:embed="rId2"/>
          <a:stretch>
            <a:fillRect/>
          </a:stretch>
        </p:blipFill>
        <p:spPr>
          <a:xfrm>
            <a:off x="1047312" y="1379042"/>
            <a:ext cx="10097375" cy="4099915"/>
          </a:xfrm>
          <a:prstGeom prst="rect">
            <a:avLst/>
          </a:prstGeom>
        </p:spPr>
      </p:pic>
    </p:spTree>
    <p:extLst>
      <p:ext uri="{BB962C8B-B14F-4D97-AF65-F5344CB8AC3E}">
        <p14:creationId xmlns:p14="http://schemas.microsoft.com/office/powerpoint/2010/main" val="10466412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D77E942-1F97-4B8F-9672-E1F3C9769729}"/>
              </a:ext>
            </a:extLst>
          </p:cNvPr>
          <p:cNvSpPr txBox="1"/>
          <p:nvPr/>
        </p:nvSpPr>
        <p:spPr>
          <a:xfrm>
            <a:off x="-1" y="-10048"/>
            <a:ext cx="12192001" cy="707886"/>
          </a:xfrm>
          <a:prstGeom prst="rect">
            <a:avLst/>
          </a:prstGeom>
          <a:noFill/>
        </p:spPr>
        <p:txBody>
          <a:bodyPr wrap="square" rtlCol="0">
            <a:spAutoFit/>
          </a:bodyPr>
          <a:lstStyle/>
          <a:p>
            <a:pPr algn="ctr"/>
            <a:r>
              <a:rPr lang="en-US" sz="4000" b="1" dirty="0"/>
              <a:t>Stochastic variants</a:t>
            </a:r>
          </a:p>
        </p:txBody>
      </p:sp>
      <p:pic>
        <p:nvPicPr>
          <p:cNvPr id="7" name="Picture 6">
            <a:extLst>
              <a:ext uri="{FF2B5EF4-FFF2-40B4-BE49-F238E27FC236}">
                <a16:creationId xmlns:a16="http://schemas.microsoft.com/office/drawing/2014/main" id="{1A0D71F9-9CFC-4B80-B44C-CAD186BF7618}"/>
              </a:ext>
            </a:extLst>
          </p:cNvPr>
          <p:cNvPicPr>
            <a:picLocks noChangeAspect="1"/>
          </p:cNvPicPr>
          <p:nvPr/>
        </p:nvPicPr>
        <p:blipFill>
          <a:blip r:embed="rId2"/>
          <a:stretch>
            <a:fillRect/>
          </a:stretch>
        </p:blipFill>
        <p:spPr>
          <a:xfrm>
            <a:off x="647325" y="1872255"/>
            <a:ext cx="11416399" cy="2860572"/>
          </a:xfrm>
          <a:prstGeom prst="rect">
            <a:avLst/>
          </a:prstGeom>
        </p:spPr>
      </p:pic>
    </p:spTree>
    <p:extLst>
      <p:ext uri="{BB962C8B-B14F-4D97-AF65-F5344CB8AC3E}">
        <p14:creationId xmlns:p14="http://schemas.microsoft.com/office/powerpoint/2010/main" val="1346363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838200" y="196363"/>
            <a:ext cx="10515600" cy="584874"/>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latin typeface="+mn-lt"/>
              </a:rPr>
              <a:t>Shortest path helps in minimizing travel time</a:t>
            </a:r>
          </a:p>
        </p:txBody>
      </p:sp>
      <p:sp>
        <p:nvSpPr>
          <p:cNvPr id="15" name="TextBox 14"/>
          <p:cNvSpPr txBox="1"/>
          <p:nvPr/>
        </p:nvSpPr>
        <p:spPr>
          <a:xfrm>
            <a:off x="595117" y="5881766"/>
            <a:ext cx="11039835" cy="461665"/>
          </a:xfrm>
          <a:prstGeom prst="rect">
            <a:avLst/>
          </a:prstGeom>
          <a:noFill/>
        </p:spPr>
        <p:txBody>
          <a:bodyPr wrap="square" rtlCol="0">
            <a:spAutoFit/>
          </a:bodyPr>
          <a:lstStyle/>
          <a:p>
            <a:pPr algn="ctr"/>
            <a:r>
              <a:rPr lang="fi-FI" altLang="en-US" sz="2400" dirty="0" err="1">
                <a:latin typeface="Tahoma" panose="020B0604030504040204" pitchFamily="34" charset="0"/>
              </a:rPr>
              <a:t>Finding</a:t>
            </a:r>
            <a:r>
              <a:rPr lang="fi-FI" altLang="en-US" sz="2400" dirty="0">
                <a:latin typeface="Tahoma" panose="020B0604030504040204" pitchFamily="34" charset="0"/>
              </a:rPr>
              <a:t> </a:t>
            </a:r>
            <a:r>
              <a:rPr lang="fi-FI" altLang="en-US" sz="2400" dirty="0" err="1">
                <a:latin typeface="Tahoma" panose="020B0604030504040204" pitchFamily="34" charset="0"/>
              </a:rPr>
              <a:t>the</a:t>
            </a:r>
            <a:r>
              <a:rPr lang="fi-FI" altLang="en-US" sz="2400" dirty="0">
                <a:latin typeface="Tahoma" panose="020B0604030504040204" pitchFamily="34" charset="0"/>
              </a:rPr>
              <a:t> </a:t>
            </a:r>
            <a:r>
              <a:rPr lang="fi-FI" altLang="en-US" sz="2400" dirty="0" err="1">
                <a:latin typeface="Tahoma" panose="020B0604030504040204" pitchFamily="34" charset="0"/>
              </a:rPr>
              <a:t>best</a:t>
            </a:r>
            <a:r>
              <a:rPr lang="fi-FI" altLang="en-US" sz="2400" dirty="0">
                <a:latin typeface="Tahoma" panose="020B0604030504040204" pitchFamily="34" charset="0"/>
              </a:rPr>
              <a:t> </a:t>
            </a:r>
            <a:r>
              <a:rPr lang="fi-FI" altLang="en-US" sz="2400" dirty="0" err="1">
                <a:latin typeface="Tahoma" panose="020B0604030504040204" pitchFamily="34" charset="0"/>
              </a:rPr>
              <a:t>order</a:t>
            </a:r>
            <a:r>
              <a:rPr lang="fi-FI" altLang="en-US" sz="2400" dirty="0">
                <a:latin typeface="Tahoma" panose="020B0604030504040204" pitchFamily="34" charset="0"/>
              </a:rPr>
              <a:t> is an open-</a:t>
            </a:r>
            <a:r>
              <a:rPr lang="fi-FI" altLang="en-US" sz="2400" dirty="0" err="1">
                <a:latin typeface="Tahoma" panose="020B0604030504040204" pitchFamily="34" charset="0"/>
              </a:rPr>
              <a:t>loop</a:t>
            </a:r>
            <a:r>
              <a:rPr lang="fi-FI" altLang="en-US" sz="2400" dirty="0">
                <a:latin typeface="Tahoma" panose="020B0604030504040204" pitchFamily="34" charset="0"/>
              </a:rPr>
              <a:t> </a:t>
            </a:r>
            <a:r>
              <a:rPr lang="fi-FI" altLang="en-US" sz="2400" dirty="0" err="1">
                <a:latin typeface="Tahoma" panose="020B0604030504040204" pitchFamily="34" charset="0"/>
              </a:rPr>
              <a:t>travelling</a:t>
            </a:r>
            <a:r>
              <a:rPr lang="fi-FI" altLang="en-US" sz="2400" dirty="0">
                <a:latin typeface="Tahoma" panose="020B0604030504040204" pitchFamily="34" charset="0"/>
              </a:rPr>
              <a:t> </a:t>
            </a:r>
            <a:r>
              <a:rPr lang="fi-FI" altLang="en-US" sz="2400" dirty="0" err="1">
                <a:latin typeface="Tahoma" panose="020B0604030504040204" pitchFamily="34" charset="0"/>
              </a:rPr>
              <a:t>salesman</a:t>
            </a:r>
            <a:r>
              <a:rPr lang="fi-FI" altLang="en-US" sz="2400" dirty="0">
                <a:latin typeface="Tahoma" panose="020B0604030504040204" pitchFamily="34" charset="0"/>
              </a:rPr>
              <a:t> </a:t>
            </a:r>
            <a:r>
              <a:rPr lang="fi-FI" altLang="en-US" sz="2400" dirty="0" err="1">
                <a:latin typeface="Tahoma" panose="020B0604030504040204" pitchFamily="34" charset="0"/>
              </a:rPr>
              <a:t>problem</a:t>
            </a:r>
            <a:endParaRPr lang="fi-FI" altLang="en-US" sz="2400" dirty="0">
              <a:latin typeface="Tahoma" panose="020B0604030504040204" pitchFamily="34" charset="0"/>
            </a:endParaRPr>
          </a:p>
        </p:txBody>
      </p:sp>
      <p:sp>
        <p:nvSpPr>
          <p:cNvPr id="17" name="Slide Number Placeholder 16"/>
          <p:cNvSpPr>
            <a:spLocks noGrp="1"/>
          </p:cNvSpPr>
          <p:nvPr>
            <p:ph type="sldNum" sz="quarter" idx="12"/>
          </p:nvPr>
        </p:nvSpPr>
        <p:spPr/>
        <p:txBody>
          <a:bodyPr/>
          <a:lstStyle/>
          <a:p>
            <a:fld id="{3545BDA7-B02E-4201-861D-1A22D6838F48}" type="slidenum">
              <a:rPr lang="en-US" smtClean="0"/>
              <a:t>3</a:t>
            </a:fld>
            <a:endParaRPr lang="en-US"/>
          </a:p>
        </p:txBody>
      </p:sp>
      <p:grpSp>
        <p:nvGrpSpPr>
          <p:cNvPr id="23" name="Group 22"/>
          <p:cNvGrpSpPr/>
          <p:nvPr/>
        </p:nvGrpSpPr>
        <p:grpSpPr>
          <a:xfrm>
            <a:off x="595117" y="1243282"/>
            <a:ext cx="3425803" cy="4302807"/>
            <a:chOff x="595117" y="1243282"/>
            <a:chExt cx="3425803" cy="4302807"/>
          </a:xfrm>
        </p:grpSpPr>
        <p:pic>
          <p:nvPicPr>
            <p:cNvPr id="11" name="Picture 10"/>
            <p:cNvPicPr>
              <a:picLocks noChangeAspect="1"/>
            </p:cNvPicPr>
            <p:nvPr/>
          </p:nvPicPr>
          <p:blipFill>
            <a:blip r:embed="rId2"/>
            <a:stretch>
              <a:fillRect/>
            </a:stretch>
          </p:blipFill>
          <p:spPr>
            <a:xfrm>
              <a:off x="595118" y="1243282"/>
              <a:ext cx="3425802" cy="4302807"/>
            </a:xfrm>
            <a:prstGeom prst="rect">
              <a:avLst/>
            </a:prstGeom>
          </p:spPr>
        </p:pic>
        <p:sp>
          <p:nvSpPr>
            <p:cNvPr id="14" name="TextBox 13"/>
            <p:cNvSpPr txBox="1"/>
            <p:nvPr/>
          </p:nvSpPr>
          <p:spPr>
            <a:xfrm>
              <a:off x="1084168" y="2208548"/>
              <a:ext cx="2447699" cy="387798"/>
            </a:xfrm>
            <a:prstGeom prst="rect">
              <a:avLst/>
            </a:prstGeom>
            <a:noFill/>
          </p:spPr>
          <p:txBody>
            <a:bodyPr wrap="square" rtlCol="0">
              <a:spAutoFit/>
            </a:bodyPr>
            <a:lstStyle/>
            <a:p>
              <a:pPr algn="ctr">
                <a:lnSpc>
                  <a:spcPct val="80000"/>
                </a:lnSpc>
              </a:pPr>
              <a:r>
                <a:rPr lang="en-US" sz="2400" b="1" dirty="0"/>
                <a:t>O-</a:t>
              </a:r>
              <a:r>
                <a:rPr lang="en-US" sz="2400" b="1" dirty="0" err="1"/>
                <a:t>Mopsi</a:t>
              </a:r>
              <a:r>
                <a:rPr lang="en-US" sz="2400" b="1" dirty="0"/>
                <a:t> layout</a:t>
              </a:r>
            </a:p>
          </p:txBody>
        </p:sp>
        <p:sp>
          <p:nvSpPr>
            <p:cNvPr id="19" name="Rectangle 18"/>
            <p:cNvSpPr/>
            <p:nvPr/>
          </p:nvSpPr>
          <p:spPr>
            <a:xfrm>
              <a:off x="595117" y="1253678"/>
              <a:ext cx="3425803" cy="429241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4303050" y="1235316"/>
            <a:ext cx="3500325" cy="4310773"/>
            <a:chOff x="4303050" y="1235316"/>
            <a:chExt cx="3500325" cy="4310773"/>
          </a:xfrm>
        </p:grpSpPr>
        <p:pic>
          <p:nvPicPr>
            <p:cNvPr id="9" name="Picture 8"/>
            <p:cNvPicPr>
              <a:picLocks noChangeAspect="1"/>
            </p:cNvPicPr>
            <p:nvPr/>
          </p:nvPicPr>
          <p:blipFill>
            <a:blip r:embed="rId3"/>
            <a:stretch>
              <a:fillRect/>
            </a:stretch>
          </p:blipFill>
          <p:spPr>
            <a:xfrm>
              <a:off x="4303050" y="1253678"/>
              <a:ext cx="3500325" cy="4292411"/>
            </a:xfrm>
            <a:prstGeom prst="rect">
              <a:avLst/>
            </a:prstGeom>
          </p:spPr>
        </p:pic>
        <p:sp>
          <p:nvSpPr>
            <p:cNvPr id="20" name="Rectangle 19"/>
            <p:cNvSpPr/>
            <p:nvPr/>
          </p:nvSpPr>
          <p:spPr>
            <a:xfrm>
              <a:off x="4303050" y="1235316"/>
              <a:ext cx="3500325" cy="429241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8220126" y="1224920"/>
            <a:ext cx="3524148" cy="4302807"/>
            <a:chOff x="8220126" y="1224920"/>
            <a:chExt cx="3524148" cy="4302807"/>
          </a:xfrm>
        </p:grpSpPr>
        <p:pic>
          <p:nvPicPr>
            <p:cNvPr id="10" name="Picture 9"/>
            <p:cNvPicPr>
              <a:picLocks noChangeAspect="1"/>
            </p:cNvPicPr>
            <p:nvPr/>
          </p:nvPicPr>
          <p:blipFill>
            <a:blip r:embed="rId4"/>
            <a:stretch>
              <a:fillRect/>
            </a:stretch>
          </p:blipFill>
          <p:spPr>
            <a:xfrm>
              <a:off x="8220126" y="1224920"/>
              <a:ext cx="3524148" cy="4302807"/>
            </a:xfrm>
            <a:prstGeom prst="rect">
              <a:avLst/>
            </a:prstGeom>
          </p:spPr>
        </p:pic>
        <p:sp>
          <p:nvSpPr>
            <p:cNvPr id="21" name="Rectangle 20"/>
            <p:cNvSpPr/>
            <p:nvPr/>
          </p:nvSpPr>
          <p:spPr>
            <a:xfrm>
              <a:off x="8220126" y="1224920"/>
              <a:ext cx="3500325" cy="429241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p:cNvSpPr txBox="1"/>
          <p:nvPr/>
        </p:nvSpPr>
        <p:spPr>
          <a:xfrm>
            <a:off x="8697369" y="2160200"/>
            <a:ext cx="1992936" cy="690638"/>
          </a:xfrm>
          <a:prstGeom prst="rect">
            <a:avLst/>
          </a:prstGeom>
          <a:noFill/>
        </p:spPr>
        <p:txBody>
          <a:bodyPr wrap="square" rtlCol="0">
            <a:spAutoFit/>
          </a:bodyPr>
          <a:lstStyle/>
          <a:p>
            <a:pPr algn="ctr">
              <a:lnSpc>
                <a:spcPct val="80000"/>
              </a:lnSpc>
            </a:pPr>
            <a:r>
              <a:rPr lang="en-US" sz="2400" b="1" dirty="0">
                <a:solidFill>
                  <a:srgbClr val="FF0000"/>
                </a:solidFill>
              </a:rPr>
              <a:t>Optimum</a:t>
            </a:r>
          </a:p>
          <a:p>
            <a:pPr algn="ctr">
              <a:lnSpc>
                <a:spcPct val="80000"/>
              </a:lnSpc>
            </a:pPr>
            <a:r>
              <a:rPr lang="en-US" sz="2400" b="1" dirty="0">
                <a:solidFill>
                  <a:srgbClr val="FF0000"/>
                </a:solidFill>
              </a:rPr>
              <a:t>1.6 km</a:t>
            </a:r>
          </a:p>
        </p:txBody>
      </p:sp>
      <p:sp>
        <p:nvSpPr>
          <p:cNvPr id="12" name="TextBox 11"/>
          <p:cNvSpPr txBox="1"/>
          <p:nvPr/>
        </p:nvSpPr>
        <p:spPr>
          <a:xfrm>
            <a:off x="4828119" y="2208548"/>
            <a:ext cx="1992936" cy="690638"/>
          </a:xfrm>
          <a:prstGeom prst="rect">
            <a:avLst/>
          </a:prstGeom>
          <a:noFill/>
        </p:spPr>
        <p:txBody>
          <a:bodyPr wrap="square" rtlCol="0">
            <a:spAutoFit/>
          </a:bodyPr>
          <a:lstStyle/>
          <a:p>
            <a:pPr algn="ctr">
              <a:lnSpc>
                <a:spcPct val="80000"/>
              </a:lnSpc>
            </a:pPr>
            <a:r>
              <a:rPr lang="en-US" sz="2400" b="1" dirty="0">
                <a:solidFill>
                  <a:schemeClr val="accent6">
                    <a:lumMod val="50000"/>
                  </a:schemeClr>
                </a:solidFill>
              </a:rPr>
              <a:t>Sub-optimal</a:t>
            </a:r>
          </a:p>
          <a:p>
            <a:pPr algn="ctr">
              <a:lnSpc>
                <a:spcPct val="80000"/>
              </a:lnSpc>
            </a:pPr>
            <a:r>
              <a:rPr lang="en-US" sz="2400" b="1" dirty="0">
                <a:solidFill>
                  <a:schemeClr val="accent6">
                    <a:lumMod val="50000"/>
                  </a:schemeClr>
                </a:solidFill>
              </a:rPr>
              <a:t>1.9 km</a:t>
            </a:r>
          </a:p>
        </p:txBody>
      </p:sp>
    </p:spTree>
    <p:extLst>
      <p:ext uri="{BB962C8B-B14F-4D97-AF65-F5344CB8AC3E}">
        <p14:creationId xmlns:p14="http://schemas.microsoft.com/office/powerpoint/2010/main" val="396367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3"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D77E942-1F97-4B8F-9672-E1F3C9769729}"/>
              </a:ext>
            </a:extLst>
          </p:cNvPr>
          <p:cNvSpPr txBox="1"/>
          <p:nvPr/>
        </p:nvSpPr>
        <p:spPr>
          <a:xfrm>
            <a:off x="-1" y="-10048"/>
            <a:ext cx="12192001" cy="707886"/>
          </a:xfrm>
          <a:prstGeom prst="rect">
            <a:avLst/>
          </a:prstGeom>
          <a:noFill/>
        </p:spPr>
        <p:txBody>
          <a:bodyPr wrap="square" rtlCol="0">
            <a:spAutoFit/>
          </a:bodyPr>
          <a:lstStyle/>
          <a:p>
            <a:pPr algn="ctr"/>
            <a:r>
              <a:rPr lang="en-US" sz="4000" b="1" dirty="0"/>
              <a:t>More examples</a:t>
            </a:r>
          </a:p>
        </p:txBody>
      </p:sp>
      <p:pic>
        <p:nvPicPr>
          <p:cNvPr id="3" name="Picture 2">
            <a:extLst>
              <a:ext uri="{FF2B5EF4-FFF2-40B4-BE49-F238E27FC236}">
                <a16:creationId xmlns:a16="http://schemas.microsoft.com/office/drawing/2014/main" id="{DA06958A-71B3-441E-AA80-058F60A489A4}"/>
              </a:ext>
            </a:extLst>
          </p:cNvPr>
          <p:cNvPicPr>
            <a:picLocks noChangeAspect="1"/>
          </p:cNvPicPr>
          <p:nvPr/>
        </p:nvPicPr>
        <p:blipFill>
          <a:blip r:embed="rId2"/>
          <a:stretch>
            <a:fillRect/>
          </a:stretch>
        </p:blipFill>
        <p:spPr>
          <a:xfrm>
            <a:off x="2814730" y="802661"/>
            <a:ext cx="6562539" cy="5862656"/>
          </a:xfrm>
          <a:prstGeom prst="rect">
            <a:avLst/>
          </a:prstGeom>
        </p:spPr>
      </p:pic>
    </p:spTree>
    <p:extLst>
      <p:ext uri="{BB962C8B-B14F-4D97-AF65-F5344CB8AC3E}">
        <p14:creationId xmlns:p14="http://schemas.microsoft.com/office/powerpoint/2010/main" val="35218228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637B18-3800-4FCA-A96C-0E8C5E4D1ECD}"/>
              </a:ext>
            </a:extLst>
          </p:cNvPr>
          <p:cNvSpPr txBox="1"/>
          <p:nvPr/>
        </p:nvSpPr>
        <p:spPr>
          <a:xfrm>
            <a:off x="-1" y="-10048"/>
            <a:ext cx="12192001" cy="707886"/>
          </a:xfrm>
          <a:prstGeom prst="rect">
            <a:avLst/>
          </a:prstGeom>
          <a:noFill/>
        </p:spPr>
        <p:txBody>
          <a:bodyPr wrap="square" rtlCol="0">
            <a:spAutoFit/>
          </a:bodyPr>
          <a:lstStyle/>
          <a:p>
            <a:pPr algn="ctr"/>
            <a:r>
              <a:rPr lang="en-US" sz="4000" b="1" dirty="0"/>
              <a:t>Effect of repeats</a:t>
            </a:r>
          </a:p>
        </p:txBody>
      </p:sp>
      <p:pic>
        <p:nvPicPr>
          <p:cNvPr id="6" name="Picture 5">
            <a:extLst>
              <a:ext uri="{FF2B5EF4-FFF2-40B4-BE49-F238E27FC236}">
                <a16:creationId xmlns:a16="http://schemas.microsoft.com/office/drawing/2014/main" id="{0C85BCD9-8E29-41D5-A191-4F4FB2664630}"/>
              </a:ext>
            </a:extLst>
          </p:cNvPr>
          <p:cNvPicPr>
            <a:picLocks noChangeAspect="1"/>
          </p:cNvPicPr>
          <p:nvPr/>
        </p:nvPicPr>
        <p:blipFill>
          <a:blip r:embed="rId2"/>
          <a:stretch>
            <a:fillRect/>
          </a:stretch>
        </p:blipFill>
        <p:spPr>
          <a:xfrm>
            <a:off x="787854" y="1510450"/>
            <a:ext cx="10616291" cy="3837099"/>
          </a:xfrm>
          <a:prstGeom prst="rect">
            <a:avLst/>
          </a:prstGeom>
        </p:spPr>
      </p:pic>
    </p:spTree>
    <p:extLst>
      <p:ext uri="{BB962C8B-B14F-4D97-AF65-F5344CB8AC3E}">
        <p14:creationId xmlns:p14="http://schemas.microsoft.com/office/powerpoint/2010/main" val="15275206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9816E3-D0F8-40BC-AF3C-0497D6038C3F}"/>
              </a:ext>
            </a:extLst>
          </p:cNvPr>
          <p:cNvPicPr>
            <a:picLocks noChangeAspect="1"/>
          </p:cNvPicPr>
          <p:nvPr/>
        </p:nvPicPr>
        <p:blipFill>
          <a:blip r:embed="rId2"/>
          <a:stretch>
            <a:fillRect/>
          </a:stretch>
        </p:blipFill>
        <p:spPr>
          <a:xfrm>
            <a:off x="1310225" y="1151011"/>
            <a:ext cx="9571549" cy="5479255"/>
          </a:xfrm>
          <a:prstGeom prst="rect">
            <a:avLst/>
          </a:prstGeom>
        </p:spPr>
      </p:pic>
      <p:sp>
        <p:nvSpPr>
          <p:cNvPr id="4" name="TextBox 3">
            <a:extLst>
              <a:ext uri="{FF2B5EF4-FFF2-40B4-BE49-F238E27FC236}">
                <a16:creationId xmlns:a16="http://schemas.microsoft.com/office/drawing/2014/main" id="{624820B7-A843-42D4-8F34-734B257BB0D7}"/>
              </a:ext>
            </a:extLst>
          </p:cNvPr>
          <p:cNvSpPr txBox="1"/>
          <p:nvPr/>
        </p:nvSpPr>
        <p:spPr>
          <a:xfrm>
            <a:off x="-1" y="-10048"/>
            <a:ext cx="12192001" cy="707886"/>
          </a:xfrm>
          <a:prstGeom prst="rect">
            <a:avLst/>
          </a:prstGeom>
          <a:noFill/>
        </p:spPr>
        <p:txBody>
          <a:bodyPr wrap="square" rtlCol="0">
            <a:spAutoFit/>
          </a:bodyPr>
          <a:lstStyle/>
          <a:p>
            <a:pPr algn="ctr"/>
            <a:r>
              <a:rPr lang="en-US" sz="4000" b="1" dirty="0"/>
              <a:t>Productivity of the operators during the search</a:t>
            </a:r>
          </a:p>
        </p:txBody>
      </p:sp>
    </p:spTree>
    <p:extLst>
      <p:ext uri="{BB962C8B-B14F-4D97-AF65-F5344CB8AC3E}">
        <p14:creationId xmlns:p14="http://schemas.microsoft.com/office/powerpoint/2010/main" val="3057541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p:cNvGrpSpPr/>
          <p:nvPr/>
        </p:nvGrpSpPr>
        <p:grpSpPr>
          <a:xfrm>
            <a:off x="6478186" y="1506726"/>
            <a:ext cx="3957612" cy="4695369"/>
            <a:chOff x="6376586" y="1506726"/>
            <a:chExt cx="3957612" cy="4695369"/>
          </a:xfrm>
        </p:grpSpPr>
        <p:grpSp>
          <p:nvGrpSpPr>
            <p:cNvPr id="20" name="Group 19"/>
            <p:cNvGrpSpPr/>
            <p:nvPr/>
          </p:nvGrpSpPr>
          <p:grpSpPr>
            <a:xfrm>
              <a:off x="6381887" y="1506726"/>
              <a:ext cx="3952311" cy="4684065"/>
              <a:chOff x="5345877" y="2422638"/>
              <a:chExt cx="3189783" cy="3803398"/>
            </a:xfrm>
          </p:grpSpPr>
          <p:pic>
            <p:nvPicPr>
              <p:cNvPr id="5" name="Picture 4"/>
              <p:cNvPicPr>
                <a:picLocks noChangeAspect="1"/>
              </p:cNvPicPr>
              <p:nvPr/>
            </p:nvPicPr>
            <p:blipFill>
              <a:blip r:embed="rId3"/>
              <a:stretch>
                <a:fillRect/>
              </a:stretch>
            </p:blipFill>
            <p:spPr>
              <a:xfrm>
                <a:off x="5345877" y="2422638"/>
                <a:ext cx="3189783" cy="3803398"/>
              </a:xfrm>
              <a:prstGeom prst="rect">
                <a:avLst/>
              </a:prstGeom>
              <a:ln>
                <a:noFill/>
              </a:ln>
            </p:spPr>
          </p:pic>
          <p:sp>
            <p:nvSpPr>
              <p:cNvPr id="11" name="TextBox 10"/>
              <p:cNvSpPr txBox="1"/>
              <p:nvPr/>
            </p:nvSpPr>
            <p:spPr>
              <a:xfrm>
                <a:off x="6272464" y="3319601"/>
                <a:ext cx="1347536" cy="461665"/>
              </a:xfrm>
              <a:prstGeom prst="rect">
                <a:avLst/>
              </a:prstGeom>
              <a:noFill/>
            </p:spPr>
            <p:txBody>
              <a:bodyPr wrap="square" rtlCol="0">
                <a:spAutoFit/>
              </a:bodyPr>
              <a:lstStyle/>
              <a:p>
                <a:pPr algn="ctr"/>
                <a:r>
                  <a:rPr lang="en-US" sz="2400" b="1" dirty="0">
                    <a:solidFill>
                      <a:srgbClr val="990000"/>
                    </a:solidFill>
                  </a:rPr>
                  <a:t>Player 2</a:t>
                </a:r>
                <a:endParaRPr lang="en-GB" b="1" dirty="0">
                  <a:solidFill>
                    <a:srgbClr val="990000"/>
                  </a:solidFill>
                </a:endParaRPr>
              </a:p>
            </p:txBody>
          </p:sp>
          <p:sp>
            <p:nvSpPr>
              <p:cNvPr id="15" name="Freeform: Shape 14"/>
              <p:cNvSpPr/>
              <p:nvPr/>
            </p:nvSpPr>
            <p:spPr>
              <a:xfrm rot="5400000">
                <a:off x="7193583" y="3063291"/>
                <a:ext cx="221673" cy="290946"/>
              </a:xfrm>
              <a:custGeom>
                <a:avLst/>
                <a:gdLst>
                  <a:gd name="connsiteX0" fmla="*/ 0 w 221673"/>
                  <a:gd name="connsiteY0" fmla="*/ 96982 h 193964"/>
                  <a:gd name="connsiteX1" fmla="*/ 221673 w 221673"/>
                  <a:gd name="connsiteY1" fmla="*/ 0 h 193964"/>
                  <a:gd name="connsiteX2" fmla="*/ 221673 w 221673"/>
                  <a:gd name="connsiteY2" fmla="*/ 193964 h 193964"/>
                  <a:gd name="connsiteX3" fmla="*/ 221673 w 221673"/>
                  <a:gd name="connsiteY3" fmla="*/ 193964 h 193964"/>
                </a:gdLst>
                <a:ahLst/>
                <a:cxnLst>
                  <a:cxn ang="0">
                    <a:pos x="connsiteX0" y="connsiteY0"/>
                  </a:cxn>
                  <a:cxn ang="0">
                    <a:pos x="connsiteX1" y="connsiteY1"/>
                  </a:cxn>
                  <a:cxn ang="0">
                    <a:pos x="connsiteX2" y="connsiteY2"/>
                  </a:cxn>
                  <a:cxn ang="0">
                    <a:pos x="connsiteX3" y="connsiteY3"/>
                  </a:cxn>
                </a:cxnLst>
                <a:rect l="l" t="t" r="r" b="b"/>
                <a:pathLst>
                  <a:path w="221673" h="193964">
                    <a:moveTo>
                      <a:pt x="0" y="96982"/>
                    </a:moveTo>
                    <a:lnTo>
                      <a:pt x="221673" y="0"/>
                    </a:lnTo>
                    <a:lnTo>
                      <a:pt x="221673" y="193964"/>
                    </a:lnTo>
                    <a:lnTo>
                      <a:pt x="221673" y="193964"/>
                    </a:lnTo>
                  </a:path>
                </a:pathLst>
              </a:custGeom>
              <a:noFill/>
              <a:ln w="38100">
                <a:solidFill>
                  <a:srgbClr val="99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Freeform: Shape 15"/>
              <p:cNvSpPr/>
              <p:nvPr/>
            </p:nvSpPr>
            <p:spPr>
              <a:xfrm rot="5400000">
                <a:off x="6783359" y="2828059"/>
                <a:ext cx="221673" cy="290946"/>
              </a:xfrm>
              <a:custGeom>
                <a:avLst/>
                <a:gdLst>
                  <a:gd name="connsiteX0" fmla="*/ 0 w 221673"/>
                  <a:gd name="connsiteY0" fmla="*/ 96982 h 193964"/>
                  <a:gd name="connsiteX1" fmla="*/ 221673 w 221673"/>
                  <a:gd name="connsiteY1" fmla="*/ 0 h 193964"/>
                  <a:gd name="connsiteX2" fmla="*/ 221673 w 221673"/>
                  <a:gd name="connsiteY2" fmla="*/ 193964 h 193964"/>
                  <a:gd name="connsiteX3" fmla="*/ 221673 w 221673"/>
                  <a:gd name="connsiteY3" fmla="*/ 193964 h 193964"/>
                </a:gdLst>
                <a:ahLst/>
                <a:cxnLst>
                  <a:cxn ang="0">
                    <a:pos x="connsiteX0" y="connsiteY0"/>
                  </a:cxn>
                  <a:cxn ang="0">
                    <a:pos x="connsiteX1" y="connsiteY1"/>
                  </a:cxn>
                  <a:cxn ang="0">
                    <a:pos x="connsiteX2" y="connsiteY2"/>
                  </a:cxn>
                  <a:cxn ang="0">
                    <a:pos x="connsiteX3" y="connsiteY3"/>
                  </a:cxn>
                </a:cxnLst>
                <a:rect l="l" t="t" r="r" b="b"/>
                <a:pathLst>
                  <a:path w="221673" h="193964">
                    <a:moveTo>
                      <a:pt x="0" y="96982"/>
                    </a:moveTo>
                    <a:lnTo>
                      <a:pt x="221673" y="0"/>
                    </a:lnTo>
                    <a:lnTo>
                      <a:pt x="221673" y="193964"/>
                    </a:lnTo>
                    <a:lnTo>
                      <a:pt x="221673" y="193964"/>
                    </a:lnTo>
                  </a:path>
                </a:pathLst>
              </a:custGeom>
              <a:noFill/>
              <a:ln w="38100">
                <a:solidFill>
                  <a:srgbClr val="99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41" name="Rectangle 40"/>
            <p:cNvSpPr/>
            <p:nvPr/>
          </p:nvSpPr>
          <p:spPr>
            <a:xfrm>
              <a:off x="6376586" y="1518029"/>
              <a:ext cx="3957612" cy="468406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Slide Number Placeholder 13"/>
          <p:cNvSpPr>
            <a:spLocks noGrp="1"/>
          </p:cNvSpPr>
          <p:nvPr>
            <p:ph type="sldNum" sz="quarter" idx="12"/>
          </p:nvPr>
        </p:nvSpPr>
        <p:spPr/>
        <p:txBody>
          <a:bodyPr/>
          <a:lstStyle/>
          <a:p>
            <a:fld id="{3545BDA7-B02E-4201-861D-1A22D6838F48}" type="slidenum">
              <a:rPr lang="en-US" smtClean="0"/>
              <a:t>4</a:t>
            </a:fld>
            <a:endParaRPr lang="en-US"/>
          </a:p>
        </p:txBody>
      </p:sp>
      <p:sp>
        <p:nvSpPr>
          <p:cNvPr id="40" name="TextBox 39"/>
          <p:cNvSpPr txBox="1"/>
          <p:nvPr/>
        </p:nvSpPr>
        <p:spPr>
          <a:xfrm>
            <a:off x="472967" y="145895"/>
            <a:ext cx="11487806" cy="646331"/>
          </a:xfrm>
          <a:prstGeom prst="rect">
            <a:avLst/>
          </a:prstGeom>
          <a:noFill/>
        </p:spPr>
        <p:txBody>
          <a:bodyPr wrap="square" rtlCol="0">
            <a:spAutoFit/>
          </a:bodyPr>
          <a:lstStyle/>
          <a:p>
            <a:pPr algn="ctr"/>
            <a:r>
              <a:rPr lang="en-US" sz="3600" b="1" dirty="0"/>
              <a:t>A reference solution needed to compare players’ paths</a:t>
            </a:r>
          </a:p>
        </p:txBody>
      </p:sp>
      <p:grpSp>
        <p:nvGrpSpPr>
          <p:cNvPr id="43" name="Group 42"/>
          <p:cNvGrpSpPr/>
          <p:nvPr/>
        </p:nvGrpSpPr>
        <p:grpSpPr>
          <a:xfrm>
            <a:off x="1757866" y="1511173"/>
            <a:ext cx="3552032" cy="4697775"/>
            <a:chOff x="1656266" y="1511173"/>
            <a:chExt cx="3552032" cy="4697775"/>
          </a:xfrm>
        </p:grpSpPr>
        <p:grpSp>
          <p:nvGrpSpPr>
            <p:cNvPr id="19" name="Group 18"/>
            <p:cNvGrpSpPr/>
            <p:nvPr/>
          </p:nvGrpSpPr>
          <p:grpSpPr>
            <a:xfrm>
              <a:off x="1677117" y="1511173"/>
              <a:ext cx="3531181" cy="4697775"/>
              <a:chOff x="460755" y="2422638"/>
              <a:chExt cx="3088399" cy="3803398"/>
            </a:xfrm>
          </p:grpSpPr>
          <p:pic>
            <p:nvPicPr>
              <p:cNvPr id="4" name="Picture 3"/>
              <p:cNvPicPr>
                <a:picLocks noChangeAspect="1"/>
              </p:cNvPicPr>
              <p:nvPr/>
            </p:nvPicPr>
            <p:blipFill>
              <a:blip r:embed="rId4"/>
              <a:stretch>
                <a:fillRect/>
              </a:stretch>
            </p:blipFill>
            <p:spPr>
              <a:xfrm>
                <a:off x="460755" y="2422638"/>
                <a:ext cx="3088399" cy="3803398"/>
              </a:xfrm>
              <a:prstGeom prst="rect">
                <a:avLst/>
              </a:prstGeom>
            </p:spPr>
          </p:pic>
          <p:sp>
            <p:nvSpPr>
              <p:cNvPr id="3" name="TextBox 2"/>
              <p:cNvSpPr txBox="1"/>
              <p:nvPr/>
            </p:nvSpPr>
            <p:spPr>
              <a:xfrm>
                <a:off x="1532654" y="3513223"/>
                <a:ext cx="1347536" cy="461665"/>
              </a:xfrm>
              <a:prstGeom prst="rect">
                <a:avLst/>
              </a:prstGeom>
              <a:noFill/>
            </p:spPr>
            <p:txBody>
              <a:bodyPr wrap="square" rtlCol="0">
                <a:spAutoFit/>
              </a:bodyPr>
              <a:lstStyle/>
              <a:p>
                <a:pPr algn="ctr"/>
                <a:r>
                  <a:rPr lang="en-US" sz="2400" b="1" dirty="0">
                    <a:solidFill>
                      <a:srgbClr val="0000FF"/>
                    </a:solidFill>
                  </a:rPr>
                  <a:t>Player 1</a:t>
                </a:r>
                <a:endParaRPr lang="en-GB" b="1" dirty="0">
                  <a:solidFill>
                    <a:srgbClr val="0000FF"/>
                  </a:solidFill>
                </a:endParaRPr>
              </a:p>
            </p:txBody>
          </p:sp>
          <p:sp>
            <p:nvSpPr>
              <p:cNvPr id="12" name="Freeform: Shape 11"/>
              <p:cNvSpPr/>
              <p:nvPr/>
            </p:nvSpPr>
            <p:spPr>
              <a:xfrm>
                <a:off x="2840182" y="4378036"/>
                <a:ext cx="221673" cy="290946"/>
              </a:xfrm>
              <a:custGeom>
                <a:avLst/>
                <a:gdLst>
                  <a:gd name="connsiteX0" fmla="*/ 0 w 221673"/>
                  <a:gd name="connsiteY0" fmla="*/ 96982 h 193964"/>
                  <a:gd name="connsiteX1" fmla="*/ 221673 w 221673"/>
                  <a:gd name="connsiteY1" fmla="*/ 0 h 193964"/>
                  <a:gd name="connsiteX2" fmla="*/ 221673 w 221673"/>
                  <a:gd name="connsiteY2" fmla="*/ 193964 h 193964"/>
                  <a:gd name="connsiteX3" fmla="*/ 221673 w 221673"/>
                  <a:gd name="connsiteY3" fmla="*/ 193964 h 193964"/>
                </a:gdLst>
                <a:ahLst/>
                <a:cxnLst>
                  <a:cxn ang="0">
                    <a:pos x="connsiteX0" y="connsiteY0"/>
                  </a:cxn>
                  <a:cxn ang="0">
                    <a:pos x="connsiteX1" y="connsiteY1"/>
                  </a:cxn>
                  <a:cxn ang="0">
                    <a:pos x="connsiteX2" y="connsiteY2"/>
                  </a:cxn>
                  <a:cxn ang="0">
                    <a:pos x="connsiteX3" y="connsiteY3"/>
                  </a:cxn>
                </a:cxnLst>
                <a:rect l="l" t="t" r="r" b="b"/>
                <a:pathLst>
                  <a:path w="221673" h="193964">
                    <a:moveTo>
                      <a:pt x="0" y="96982"/>
                    </a:moveTo>
                    <a:lnTo>
                      <a:pt x="221673" y="0"/>
                    </a:lnTo>
                    <a:lnTo>
                      <a:pt x="221673" y="193964"/>
                    </a:lnTo>
                    <a:lnTo>
                      <a:pt x="221673" y="193964"/>
                    </a:lnTo>
                  </a:path>
                </a:pathLst>
              </a:custGeom>
              <a:noFill/>
              <a:ln w="381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Freeform: Shape 12"/>
              <p:cNvSpPr/>
              <p:nvPr/>
            </p:nvSpPr>
            <p:spPr>
              <a:xfrm>
                <a:off x="2632364" y="4807528"/>
                <a:ext cx="221673" cy="290946"/>
              </a:xfrm>
              <a:custGeom>
                <a:avLst/>
                <a:gdLst>
                  <a:gd name="connsiteX0" fmla="*/ 0 w 221673"/>
                  <a:gd name="connsiteY0" fmla="*/ 96982 h 193964"/>
                  <a:gd name="connsiteX1" fmla="*/ 221673 w 221673"/>
                  <a:gd name="connsiteY1" fmla="*/ 0 h 193964"/>
                  <a:gd name="connsiteX2" fmla="*/ 221673 w 221673"/>
                  <a:gd name="connsiteY2" fmla="*/ 193964 h 193964"/>
                  <a:gd name="connsiteX3" fmla="*/ 221673 w 221673"/>
                  <a:gd name="connsiteY3" fmla="*/ 193964 h 193964"/>
                </a:gdLst>
                <a:ahLst/>
                <a:cxnLst>
                  <a:cxn ang="0">
                    <a:pos x="connsiteX0" y="connsiteY0"/>
                  </a:cxn>
                  <a:cxn ang="0">
                    <a:pos x="connsiteX1" y="connsiteY1"/>
                  </a:cxn>
                  <a:cxn ang="0">
                    <a:pos x="connsiteX2" y="connsiteY2"/>
                  </a:cxn>
                  <a:cxn ang="0">
                    <a:pos x="connsiteX3" y="connsiteY3"/>
                  </a:cxn>
                </a:cxnLst>
                <a:rect l="l" t="t" r="r" b="b"/>
                <a:pathLst>
                  <a:path w="221673" h="193964">
                    <a:moveTo>
                      <a:pt x="0" y="96982"/>
                    </a:moveTo>
                    <a:lnTo>
                      <a:pt x="221673" y="0"/>
                    </a:lnTo>
                    <a:lnTo>
                      <a:pt x="221673" y="193964"/>
                    </a:lnTo>
                    <a:lnTo>
                      <a:pt x="221673" y="193964"/>
                    </a:lnTo>
                  </a:path>
                </a:pathLst>
              </a:custGeom>
              <a:noFill/>
              <a:ln w="381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42" name="Rectangle 41"/>
            <p:cNvSpPr/>
            <p:nvPr/>
          </p:nvSpPr>
          <p:spPr>
            <a:xfrm>
              <a:off x="1656266" y="1518028"/>
              <a:ext cx="3533729" cy="468406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1756114" y="1512027"/>
            <a:ext cx="3544711" cy="4695369"/>
            <a:chOff x="8480585" y="2819921"/>
            <a:chExt cx="3544711" cy="4695369"/>
          </a:xfrm>
        </p:grpSpPr>
        <p:grpSp>
          <p:nvGrpSpPr>
            <p:cNvPr id="38" name="Group 37"/>
            <p:cNvGrpSpPr/>
            <p:nvPr/>
          </p:nvGrpSpPr>
          <p:grpSpPr>
            <a:xfrm>
              <a:off x="8494115" y="2825865"/>
              <a:ext cx="3531181" cy="4689425"/>
              <a:chOff x="1665771" y="1547242"/>
              <a:chExt cx="3531181" cy="4689425"/>
            </a:xfrm>
          </p:grpSpPr>
          <p:pic>
            <p:nvPicPr>
              <p:cNvPr id="25" name="Picture 24"/>
              <p:cNvPicPr>
                <a:picLocks noChangeAspect="1"/>
              </p:cNvPicPr>
              <p:nvPr/>
            </p:nvPicPr>
            <p:blipFill>
              <a:blip r:embed="rId5"/>
              <a:stretch>
                <a:fillRect/>
              </a:stretch>
            </p:blipFill>
            <p:spPr>
              <a:xfrm>
                <a:off x="1665771" y="1547242"/>
                <a:ext cx="3531181" cy="4689425"/>
              </a:xfrm>
              <a:prstGeom prst="rect">
                <a:avLst/>
              </a:prstGeom>
            </p:spPr>
          </p:pic>
          <p:grpSp>
            <p:nvGrpSpPr>
              <p:cNvPr id="35" name="Group 34"/>
              <p:cNvGrpSpPr/>
              <p:nvPr/>
            </p:nvGrpSpPr>
            <p:grpSpPr>
              <a:xfrm>
                <a:off x="2371303" y="2747075"/>
                <a:ext cx="2488877" cy="1947593"/>
                <a:chOff x="2645264" y="2483977"/>
                <a:chExt cx="2488877" cy="1936010"/>
              </a:xfrm>
            </p:grpSpPr>
            <p:sp>
              <p:nvSpPr>
                <p:cNvPr id="26" name="TextBox 25"/>
                <p:cNvSpPr txBox="1"/>
                <p:nvPr/>
              </p:nvSpPr>
              <p:spPr>
                <a:xfrm>
                  <a:off x="2645264" y="2483977"/>
                  <a:ext cx="2488877" cy="986104"/>
                </a:xfrm>
                <a:prstGeom prst="rect">
                  <a:avLst/>
                </a:prstGeom>
                <a:noFill/>
              </p:spPr>
              <p:txBody>
                <a:bodyPr wrap="square" rtlCol="0">
                  <a:spAutoFit/>
                </a:bodyPr>
                <a:lstStyle/>
                <a:p>
                  <a:pPr algn="ctr">
                    <a:lnSpc>
                      <a:spcPct val="80000"/>
                    </a:lnSpc>
                  </a:pPr>
                  <a:r>
                    <a:rPr lang="en-US" sz="2400" b="1" dirty="0">
                      <a:solidFill>
                        <a:srgbClr val="0000FF"/>
                      </a:solidFill>
                    </a:rPr>
                    <a:t>Player 1</a:t>
                  </a:r>
                </a:p>
                <a:p>
                  <a:pPr algn="ctr">
                    <a:lnSpc>
                      <a:spcPct val="80000"/>
                    </a:lnSpc>
                  </a:pPr>
                  <a:r>
                    <a:rPr lang="en-US" sz="2400" b="1" dirty="0">
                      <a:solidFill>
                        <a:srgbClr val="0000FF"/>
                      </a:solidFill>
                    </a:rPr>
                    <a:t>Gap = 10%</a:t>
                  </a:r>
                </a:p>
                <a:p>
                  <a:pPr algn="ctr">
                    <a:lnSpc>
                      <a:spcPct val="80000"/>
                    </a:lnSpc>
                  </a:pPr>
                  <a:r>
                    <a:rPr lang="en-US" sz="2400" b="1" dirty="0">
                      <a:solidFill>
                        <a:srgbClr val="0000FF"/>
                      </a:solidFill>
                    </a:rPr>
                    <a:t>Mismatches = 3</a:t>
                  </a:r>
                  <a:endParaRPr lang="en-GB" b="1" dirty="0">
                    <a:solidFill>
                      <a:srgbClr val="0000FF"/>
                    </a:solidFill>
                  </a:endParaRPr>
                </a:p>
              </p:txBody>
            </p:sp>
            <p:sp>
              <p:nvSpPr>
                <p:cNvPr id="27" name="Freeform: Shape 11"/>
                <p:cNvSpPr/>
                <p:nvPr/>
              </p:nvSpPr>
              <p:spPr>
                <a:xfrm>
                  <a:off x="4624275" y="3506277"/>
                  <a:ext cx="256373" cy="363500"/>
                </a:xfrm>
                <a:custGeom>
                  <a:avLst/>
                  <a:gdLst>
                    <a:gd name="connsiteX0" fmla="*/ 0 w 221673"/>
                    <a:gd name="connsiteY0" fmla="*/ 96982 h 193964"/>
                    <a:gd name="connsiteX1" fmla="*/ 221673 w 221673"/>
                    <a:gd name="connsiteY1" fmla="*/ 0 h 193964"/>
                    <a:gd name="connsiteX2" fmla="*/ 221673 w 221673"/>
                    <a:gd name="connsiteY2" fmla="*/ 193964 h 193964"/>
                    <a:gd name="connsiteX3" fmla="*/ 221673 w 221673"/>
                    <a:gd name="connsiteY3" fmla="*/ 193964 h 193964"/>
                  </a:gdLst>
                  <a:ahLst/>
                  <a:cxnLst>
                    <a:cxn ang="0">
                      <a:pos x="connsiteX0" y="connsiteY0"/>
                    </a:cxn>
                    <a:cxn ang="0">
                      <a:pos x="connsiteX1" y="connsiteY1"/>
                    </a:cxn>
                    <a:cxn ang="0">
                      <a:pos x="connsiteX2" y="connsiteY2"/>
                    </a:cxn>
                    <a:cxn ang="0">
                      <a:pos x="connsiteX3" y="connsiteY3"/>
                    </a:cxn>
                  </a:cxnLst>
                  <a:rect l="l" t="t" r="r" b="b"/>
                  <a:pathLst>
                    <a:path w="221673" h="193964">
                      <a:moveTo>
                        <a:pt x="0" y="96982"/>
                      </a:moveTo>
                      <a:lnTo>
                        <a:pt x="221673" y="0"/>
                      </a:lnTo>
                      <a:lnTo>
                        <a:pt x="221673" y="193964"/>
                      </a:lnTo>
                      <a:lnTo>
                        <a:pt x="221673" y="193964"/>
                      </a:lnTo>
                    </a:path>
                  </a:pathLst>
                </a:custGeom>
                <a:noFill/>
                <a:ln w="381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Freeform: Shape 12"/>
                <p:cNvSpPr/>
                <p:nvPr/>
              </p:nvSpPr>
              <p:spPr>
                <a:xfrm>
                  <a:off x="4422766" y="4056487"/>
                  <a:ext cx="256373" cy="363500"/>
                </a:xfrm>
                <a:custGeom>
                  <a:avLst/>
                  <a:gdLst>
                    <a:gd name="connsiteX0" fmla="*/ 0 w 221673"/>
                    <a:gd name="connsiteY0" fmla="*/ 96982 h 193964"/>
                    <a:gd name="connsiteX1" fmla="*/ 221673 w 221673"/>
                    <a:gd name="connsiteY1" fmla="*/ 0 h 193964"/>
                    <a:gd name="connsiteX2" fmla="*/ 221673 w 221673"/>
                    <a:gd name="connsiteY2" fmla="*/ 193964 h 193964"/>
                    <a:gd name="connsiteX3" fmla="*/ 221673 w 221673"/>
                    <a:gd name="connsiteY3" fmla="*/ 193964 h 193964"/>
                  </a:gdLst>
                  <a:ahLst/>
                  <a:cxnLst>
                    <a:cxn ang="0">
                      <a:pos x="connsiteX0" y="connsiteY0"/>
                    </a:cxn>
                    <a:cxn ang="0">
                      <a:pos x="connsiteX1" y="connsiteY1"/>
                    </a:cxn>
                    <a:cxn ang="0">
                      <a:pos x="connsiteX2" y="connsiteY2"/>
                    </a:cxn>
                    <a:cxn ang="0">
                      <a:pos x="connsiteX3" y="connsiteY3"/>
                    </a:cxn>
                  </a:cxnLst>
                  <a:rect l="l" t="t" r="r" b="b"/>
                  <a:pathLst>
                    <a:path w="221673" h="193964">
                      <a:moveTo>
                        <a:pt x="0" y="96982"/>
                      </a:moveTo>
                      <a:lnTo>
                        <a:pt x="221673" y="0"/>
                      </a:lnTo>
                      <a:lnTo>
                        <a:pt x="221673" y="193964"/>
                      </a:lnTo>
                      <a:lnTo>
                        <a:pt x="221673" y="193964"/>
                      </a:lnTo>
                    </a:path>
                  </a:pathLst>
                </a:custGeom>
                <a:noFill/>
                <a:ln w="381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sp>
          <p:nvSpPr>
            <p:cNvPr id="45" name="Rectangle 44"/>
            <p:cNvSpPr/>
            <p:nvPr/>
          </p:nvSpPr>
          <p:spPr>
            <a:xfrm>
              <a:off x="8480585" y="2819921"/>
              <a:ext cx="3533729" cy="468406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6469114" y="1521852"/>
            <a:ext cx="3966684" cy="4706832"/>
            <a:chOff x="5691726" y="347283"/>
            <a:chExt cx="3966684" cy="4706832"/>
          </a:xfrm>
        </p:grpSpPr>
        <p:grpSp>
          <p:nvGrpSpPr>
            <p:cNvPr id="33" name="Group 32"/>
            <p:cNvGrpSpPr/>
            <p:nvPr/>
          </p:nvGrpSpPr>
          <p:grpSpPr>
            <a:xfrm>
              <a:off x="5700799" y="370050"/>
              <a:ext cx="3957611" cy="4684065"/>
              <a:chOff x="9989371" y="1432440"/>
              <a:chExt cx="3875544" cy="4661536"/>
            </a:xfrm>
          </p:grpSpPr>
          <p:pic>
            <p:nvPicPr>
              <p:cNvPr id="23" name="Picture 22"/>
              <p:cNvPicPr>
                <a:picLocks noChangeAspect="1"/>
              </p:cNvPicPr>
              <p:nvPr/>
            </p:nvPicPr>
            <p:blipFill>
              <a:blip r:embed="rId6"/>
              <a:stretch>
                <a:fillRect/>
              </a:stretch>
            </p:blipFill>
            <p:spPr>
              <a:xfrm>
                <a:off x="9989371" y="1432440"/>
                <a:ext cx="3875544" cy="4661536"/>
              </a:xfrm>
              <a:prstGeom prst="rect">
                <a:avLst/>
              </a:prstGeom>
            </p:spPr>
          </p:pic>
          <p:sp>
            <p:nvSpPr>
              <p:cNvPr id="29" name="TextBox 28"/>
              <p:cNvSpPr txBox="1"/>
              <p:nvPr/>
            </p:nvSpPr>
            <p:spPr>
              <a:xfrm>
                <a:off x="10419561" y="2556779"/>
                <a:ext cx="3231010" cy="981361"/>
              </a:xfrm>
              <a:prstGeom prst="rect">
                <a:avLst/>
              </a:prstGeom>
              <a:noFill/>
            </p:spPr>
            <p:txBody>
              <a:bodyPr wrap="square" rtlCol="0">
                <a:spAutoFit/>
              </a:bodyPr>
              <a:lstStyle/>
              <a:p>
                <a:pPr algn="ctr">
                  <a:lnSpc>
                    <a:spcPct val="80000"/>
                  </a:lnSpc>
                </a:pPr>
                <a:r>
                  <a:rPr lang="en-US" sz="2400" b="1" dirty="0">
                    <a:solidFill>
                      <a:srgbClr val="990000"/>
                    </a:solidFill>
                  </a:rPr>
                  <a:t>Player 2</a:t>
                </a:r>
              </a:p>
              <a:p>
                <a:pPr algn="ctr">
                  <a:lnSpc>
                    <a:spcPct val="80000"/>
                  </a:lnSpc>
                </a:pPr>
                <a:r>
                  <a:rPr lang="en-US" sz="2400" b="1" dirty="0">
                    <a:solidFill>
                      <a:srgbClr val="990000"/>
                    </a:solidFill>
                  </a:rPr>
                  <a:t>Gap = 1%</a:t>
                </a:r>
              </a:p>
              <a:p>
                <a:pPr algn="ctr">
                  <a:lnSpc>
                    <a:spcPct val="80000"/>
                  </a:lnSpc>
                </a:pPr>
                <a:r>
                  <a:rPr lang="en-US" sz="2400" b="1" dirty="0">
                    <a:solidFill>
                      <a:srgbClr val="990000"/>
                    </a:solidFill>
                  </a:rPr>
                  <a:t>Mismatches = 2</a:t>
                </a:r>
                <a:endParaRPr lang="en-GB" b="1" dirty="0">
                  <a:solidFill>
                    <a:srgbClr val="990000"/>
                  </a:solidFill>
                </a:endParaRPr>
              </a:p>
            </p:txBody>
          </p:sp>
          <p:sp>
            <p:nvSpPr>
              <p:cNvPr id="30" name="Freeform: Shape 14"/>
              <p:cNvSpPr/>
              <p:nvPr/>
            </p:nvSpPr>
            <p:spPr>
              <a:xfrm rot="5400000">
                <a:off x="12228811" y="2197030"/>
                <a:ext cx="276144" cy="364648"/>
              </a:xfrm>
              <a:custGeom>
                <a:avLst/>
                <a:gdLst>
                  <a:gd name="connsiteX0" fmla="*/ 0 w 221673"/>
                  <a:gd name="connsiteY0" fmla="*/ 96982 h 193964"/>
                  <a:gd name="connsiteX1" fmla="*/ 221673 w 221673"/>
                  <a:gd name="connsiteY1" fmla="*/ 0 h 193964"/>
                  <a:gd name="connsiteX2" fmla="*/ 221673 w 221673"/>
                  <a:gd name="connsiteY2" fmla="*/ 193964 h 193964"/>
                  <a:gd name="connsiteX3" fmla="*/ 221673 w 221673"/>
                  <a:gd name="connsiteY3" fmla="*/ 193964 h 193964"/>
                </a:gdLst>
                <a:ahLst/>
                <a:cxnLst>
                  <a:cxn ang="0">
                    <a:pos x="connsiteX0" y="connsiteY0"/>
                  </a:cxn>
                  <a:cxn ang="0">
                    <a:pos x="connsiteX1" y="connsiteY1"/>
                  </a:cxn>
                  <a:cxn ang="0">
                    <a:pos x="connsiteX2" y="connsiteY2"/>
                  </a:cxn>
                  <a:cxn ang="0">
                    <a:pos x="connsiteX3" y="connsiteY3"/>
                  </a:cxn>
                </a:cxnLst>
                <a:rect l="l" t="t" r="r" b="b"/>
                <a:pathLst>
                  <a:path w="221673" h="193964">
                    <a:moveTo>
                      <a:pt x="0" y="96982"/>
                    </a:moveTo>
                    <a:lnTo>
                      <a:pt x="221673" y="0"/>
                    </a:lnTo>
                    <a:lnTo>
                      <a:pt x="221673" y="193964"/>
                    </a:lnTo>
                    <a:lnTo>
                      <a:pt x="221673" y="193964"/>
                    </a:lnTo>
                  </a:path>
                </a:pathLst>
              </a:custGeom>
              <a:noFill/>
              <a:ln w="38100">
                <a:solidFill>
                  <a:srgbClr val="99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Freeform: Shape 15"/>
              <p:cNvSpPr/>
              <p:nvPr/>
            </p:nvSpPr>
            <p:spPr>
              <a:xfrm rot="5400000">
                <a:off x="11714670" y="1903995"/>
                <a:ext cx="276144" cy="364648"/>
              </a:xfrm>
              <a:custGeom>
                <a:avLst/>
                <a:gdLst>
                  <a:gd name="connsiteX0" fmla="*/ 0 w 221673"/>
                  <a:gd name="connsiteY0" fmla="*/ 96982 h 193964"/>
                  <a:gd name="connsiteX1" fmla="*/ 221673 w 221673"/>
                  <a:gd name="connsiteY1" fmla="*/ 0 h 193964"/>
                  <a:gd name="connsiteX2" fmla="*/ 221673 w 221673"/>
                  <a:gd name="connsiteY2" fmla="*/ 193964 h 193964"/>
                  <a:gd name="connsiteX3" fmla="*/ 221673 w 221673"/>
                  <a:gd name="connsiteY3" fmla="*/ 193964 h 193964"/>
                </a:gdLst>
                <a:ahLst/>
                <a:cxnLst>
                  <a:cxn ang="0">
                    <a:pos x="connsiteX0" y="connsiteY0"/>
                  </a:cxn>
                  <a:cxn ang="0">
                    <a:pos x="connsiteX1" y="connsiteY1"/>
                  </a:cxn>
                  <a:cxn ang="0">
                    <a:pos x="connsiteX2" y="connsiteY2"/>
                  </a:cxn>
                  <a:cxn ang="0">
                    <a:pos x="connsiteX3" y="connsiteY3"/>
                  </a:cxn>
                </a:cxnLst>
                <a:rect l="l" t="t" r="r" b="b"/>
                <a:pathLst>
                  <a:path w="221673" h="193964">
                    <a:moveTo>
                      <a:pt x="0" y="96982"/>
                    </a:moveTo>
                    <a:lnTo>
                      <a:pt x="221673" y="0"/>
                    </a:lnTo>
                    <a:lnTo>
                      <a:pt x="221673" y="193964"/>
                    </a:lnTo>
                    <a:lnTo>
                      <a:pt x="221673" y="193964"/>
                    </a:lnTo>
                  </a:path>
                </a:pathLst>
              </a:custGeom>
              <a:noFill/>
              <a:ln w="38100">
                <a:solidFill>
                  <a:srgbClr val="99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47" name="Rectangle 46"/>
            <p:cNvSpPr/>
            <p:nvPr/>
          </p:nvSpPr>
          <p:spPr>
            <a:xfrm>
              <a:off x="5691726" y="347283"/>
              <a:ext cx="3957612" cy="468406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7263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4"/>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43"/>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4384885" y="944676"/>
            <a:ext cx="2953536" cy="2634333"/>
            <a:chOff x="4388037" y="602847"/>
            <a:chExt cx="2953536" cy="2634333"/>
          </a:xfrm>
        </p:grpSpPr>
        <p:grpSp>
          <p:nvGrpSpPr>
            <p:cNvPr id="9" name="Group 8"/>
            <p:cNvGrpSpPr/>
            <p:nvPr/>
          </p:nvGrpSpPr>
          <p:grpSpPr>
            <a:xfrm>
              <a:off x="4388037" y="602847"/>
              <a:ext cx="2953536" cy="2634333"/>
              <a:chOff x="4388037" y="602847"/>
              <a:chExt cx="2953536" cy="2634333"/>
            </a:xfrm>
          </p:grpSpPr>
          <p:pic>
            <p:nvPicPr>
              <p:cNvPr id="4" name="Picture 3"/>
              <p:cNvPicPr>
                <a:picLocks noChangeAspect="1"/>
              </p:cNvPicPr>
              <p:nvPr/>
            </p:nvPicPr>
            <p:blipFill>
              <a:blip r:embed="rId2"/>
              <a:stretch>
                <a:fillRect/>
              </a:stretch>
            </p:blipFill>
            <p:spPr>
              <a:xfrm>
                <a:off x="4719094" y="602847"/>
                <a:ext cx="2237970" cy="2207624"/>
              </a:xfrm>
              <a:prstGeom prst="rect">
                <a:avLst/>
              </a:prstGeom>
            </p:spPr>
          </p:pic>
          <p:sp>
            <p:nvSpPr>
              <p:cNvPr id="65" name="TextBox 64"/>
              <p:cNvSpPr txBox="1"/>
              <p:nvPr/>
            </p:nvSpPr>
            <p:spPr>
              <a:xfrm>
                <a:off x="4388037" y="2775515"/>
                <a:ext cx="2953536" cy="461665"/>
              </a:xfrm>
              <a:prstGeom prst="rect">
                <a:avLst/>
              </a:prstGeom>
              <a:noFill/>
            </p:spPr>
            <p:txBody>
              <a:bodyPr wrap="square" rtlCol="0">
                <a:spAutoFit/>
              </a:bodyPr>
              <a:lstStyle/>
              <a:p>
                <a:pPr algn="ctr"/>
                <a:r>
                  <a:rPr lang="en-US" sz="2400" b="1" dirty="0">
                    <a:solidFill>
                      <a:srgbClr val="FF0000"/>
                    </a:solidFill>
                  </a:rPr>
                  <a:t>Closed-loop optimum</a:t>
                </a:r>
              </a:p>
            </p:txBody>
          </p:sp>
          <p:sp>
            <p:nvSpPr>
              <p:cNvPr id="68" name="TextBox 67"/>
              <p:cNvSpPr txBox="1"/>
              <p:nvPr/>
            </p:nvSpPr>
            <p:spPr>
              <a:xfrm>
                <a:off x="4720066" y="2350934"/>
                <a:ext cx="1132755" cy="461665"/>
              </a:xfrm>
              <a:prstGeom prst="rect">
                <a:avLst/>
              </a:prstGeom>
              <a:noFill/>
            </p:spPr>
            <p:txBody>
              <a:bodyPr wrap="square" rtlCol="0">
                <a:spAutoFit/>
              </a:bodyPr>
              <a:lstStyle/>
              <a:p>
                <a:r>
                  <a:rPr lang="en-US" sz="2400" dirty="0"/>
                  <a:t>8 links</a:t>
                </a:r>
              </a:p>
            </p:txBody>
          </p:sp>
          <p:sp>
            <p:nvSpPr>
              <p:cNvPr id="55" name="Rectangle 54"/>
              <p:cNvSpPr/>
              <p:nvPr/>
            </p:nvSpPr>
            <p:spPr>
              <a:xfrm>
                <a:off x="4716315" y="615282"/>
                <a:ext cx="2240749" cy="219519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 name="Straight Connector 5"/>
            <p:cNvCxnSpPr/>
            <p:nvPr/>
          </p:nvCxnSpPr>
          <p:spPr>
            <a:xfrm flipH="1">
              <a:off x="6696994" y="977089"/>
              <a:ext cx="19051" cy="8763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4" name="TextBox 63"/>
          <p:cNvSpPr txBox="1"/>
          <p:nvPr/>
        </p:nvSpPr>
        <p:spPr>
          <a:xfrm>
            <a:off x="1762463" y="3091832"/>
            <a:ext cx="1922697" cy="461665"/>
          </a:xfrm>
          <a:prstGeom prst="rect">
            <a:avLst/>
          </a:prstGeom>
          <a:noFill/>
        </p:spPr>
        <p:txBody>
          <a:bodyPr wrap="square" rtlCol="0">
            <a:spAutoFit/>
          </a:bodyPr>
          <a:lstStyle/>
          <a:p>
            <a:pPr algn="ctr"/>
            <a:r>
              <a:rPr lang="en-US" sz="2400" b="1" dirty="0"/>
              <a:t>TSP instance</a:t>
            </a:r>
          </a:p>
        </p:txBody>
      </p:sp>
      <p:sp>
        <p:nvSpPr>
          <p:cNvPr id="67" name="TextBox 66"/>
          <p:cNvSpPr txBox="1"/>
          <p:nvPr/>
        </p:nvSpPr>
        <p:spPr>
          <a:xfrm>
            <a:off x="1561037" y="2768712"/>
            <a:ext cx="975103" cy="461665"/>
          </a:xfrm>
          <a:prstGeom prst="rect">
            <a:avLst/>
          </a:prstGeom>
          <a:noFill/>
        </p:spPr>
        <p:txBody>
          <a:bodyPr wrap="square" rtlCol="0">
            <a:spAutoFit/>
          </a:bodyPr>
          <a:lstStyle/>
          <a:p>
            <a:r>
              <a:rPr lang="en-US" sz="2400" dirty="0"/>
              <a:t>N = 8</a:t>
            </a:r>
          </a:p>
        </p:txBody>
      </p:sp>
      <p:sp>
        <p:nvSpPr>
          <p:cNvPr id="7" name="Slide Number Placeholder 6"/>
          <p:cNvSpPr>
            <a:spLocks noGrp="1"/>
          </p:cNvSpPr>
          <p:nvPr>
            <p:ph type="sldNum" sz="quarter" idx="12"/>
          </p:nvPr>
        </p:nvSpPr>
        <p:spPr/>
        <p:txBody>
          <a:bodyPr/>
          <a:lstStyle/>
          <a:p>
            <a:fld id="{3545BDA7-B02E-4201-861D-1A22D6838F48}" type="slidenum">
              <a:rPr lang="en-US" smtClean="0"/>
              <a:t>5</a:t>
            </a:fld>
            <a:endParaRPr lang="en-US"/>
          </a:p>
        </p:txBody>
      </p:sp>
      <p:grpSp>
        <p:nvGrpSpPr>
          <p:cNvPr id="8" name="Group 7"/>
          <p:cNvGrpSpPr/>
          <p:nvPr/>
        </p:nvGrpSpPr>
        <p:grpSpPr>
          <a:xfrm>
            <a:off x="1592546" y="944676"/>
            <a:ext cx="2294040" cy="2232493"/>
            <a:chOff x="1595698" y="602847"/>
            <a:chExt cx="2294040" cy="2232493"/>
          </a:xfrm>
        </p:grpSpPr>
        <p:pic>
          <p:nvPicPr>
            <p:cNvPr id="3" name="Picture 2"/>
            <p:cNvPicPr>
              <a:picLocks noChangeAspect="1"/>
            </p:cNvPicPr>
            <p:nvPr/>
          </p:nvPicPr>
          <p:blipFill>
            <a:blip r:embed="rId3"/>
            <a:stretch>
              <a:fillRect/>
            </a:stretch>
          </p:blipFill>
          <p:spPr>
            <a:xfrm>
              <a:off x="1627508" y="627716"/>
              <a:ext cx="2262230" cy="2207624"/>
            </a:xfrm>
            <a:prstGeom prst="rect">
              <a:avLst/>
            </a:prstGeom>
          </p:spPr>
        </p:pic>
        <p:sp>
          <p:nvSpPr>
            <p:cNvPr id="49" name="Rectangle 48"/>
            <p:cNvSpPr/>
            <p:nvPr/>
          </p:nvSpPr>
          <p:spPr>
            <a:xfrm>
              <a:off x="1595698" y="602847"/>
              <a:ext cx="2283989" cy="223249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7846771" y="934099"/>
            <a:ext cx="2831887" cy="2644379"/>
            <a:chOff x="7849923" y="592270"/>
            <a:chExt cx="2831887" cy="2644379"/>
          </a:xfrm>
        </p:grpSpPr>
        <p:sp>
          <p:nvSpPr>
            <p:cNvPr id="66" name="TextBox 65"/>
            <p:cNvSpPr txBox="1"/>
            <p:nvPr/>
          </p:nvSpPr>
          <p:spPr>
            <a:xfrm>
              <a:off x="7849923" y="2774984"/>
              <a:ext cx="2831887" cy="461665"/>
            </a:xfrm>
            <a:prstGeom prst="rect">
              <a:avLst/>
            </a:prstGeom>
            <a:noFill/>
          </p:spPr>
          <p:txBody>
            <a:bodyPr wrap="square" rtlCol="0">
              <a:spAutoFit/>
            </a:bodyPr>
            <a:lstStyle/>
            <a:p>
              <a:pPr algn="ctr"/>
              <a:r>
                <a:rPr lang="en-US" sz="2400" b="1" dirty="0">
                  <a:solidFill>
                    <a:srgbClr val="FF0000"/>
                  </a:solidFill>
                </a:rPr>
                <a:t>Open-loop optimum</a:t>
              </a:r>
            </a:p>
          </p:txBody>
        </p:sp>
        <p:pic>
          <p:nvPicPr>
            <p:cNvPr id="2" name="Picture 1"/>
            <p:cNvPicPr>
              <a:picLocks noChangeAspect="1"/>
            </p:cNvPicPr>
            <p:nvPr/>
          </p:nvPicPr>
          <p:blipFill>
            <a:blip r:embed="rId2"/>
            <a:stretch>
              <a:fillRect/>
            </a:stretch>
          </p:blipFill>
          <p:spPr>
            <a:xfrm>
              <a:off x="8167464" y="592270"/>
              <a:ext cx="2234031" cy="2207624"/>
            </a:xfrm>
            <a:prstGeom prst="rect">
              <a:avLst/>
            </a:prstGeom>
          </p:spPr>
        </p:pic>
        <p:sp>
          <p:nvSpPr>
            <p:cNvPr id="69" name="TextBox 68"/>
            <p:cNvSpPr txBox="1"/>
            <p:nvPr/>
          </p:nvSpPr>
          <p:spPr>
            <a:xfrm>
              <a:off x="8128360" y="2350934"/>
              <a:ext cx="1132932" cy="461665"/>
            </a:xfrm>
            <a:prstGeom prst="rect">
              <a:avLst/>
            </a:prstGeom>
            <a:noFill/>
          </p:spPr>
          <p:txBody>
            <a:bodyPr wrap="square" rtlCol="0">
              <a:spAutoFit/>
            </a:bodyPr>
            <a:lstStyle/>
            <a:p>
              <a:r>
                <a:rPr lang="en-US" sz="2400" dirty="0"/>
                <a:t>7 links</a:t>
              </a:r>
            </a:p>
          </p:txBody>
        </p:sp>
        <p:sp>
          <p:nvSpPr>
            <p:cNvPr id="79" name="Rectangle 78"/>
            <p:cNvSpPr/>
            <p:nvPr/>
          </p:nvSpPr>
          <p:spPr>
            <a:xfrm>
              <a:off x="8182910" y="606710"/>
              <a:ext cx="2240749" cy="219519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345612" y="3972279"/>
            <a:ext cx="2814506" cy="2239982"/>
            <a:chOff x="437664" y="3325650"/>
            <a:chExt cx="2814506" cy="2239982"/>
          </a:xfrm>
        </p:grpSpPr>
        <p:pic>
          <p:nvPicPr>
            <p:cNvPr id="13" name="Picture 12"/>
            <p:cNvPicPr>
              <a:picLocks noChangeAspect="1"/>
            </p:cNvPicPr>
            <p:nvPr/>
          </p:nvPicPr>
          <p:blipFill>
            <a:blip r:embed="rId4"/>
            <a:stretch>
              <a:fillRect/>
            </a:stretch>
          </p:blipFill>
          <p:spPr>
            <a:xfrm>
              <a:off x="472440" y="3325650"/>
              <a:ext cx="2779730" cy="1789589"/>
            </a:xfrm>
            <a:prstGeom prst="rect">
              <a:avLst/>
            </a:prstGeom>
          </p:spPr>
        </p:pic>
        <p:sp>
          <p:nvSpPr>
            <p:cNvPr id="70" name="TextBox 69"/>
            <p:cNvSpPr txBox="1"/>
            <p:nvPr/>
          </p:nvSpPr>
          <p:spPr>
            <a:xfrm>
              <a:off x="757066" y="5103967"/>
              <a:ext cx="1922697" cy="461665"/>
            </a:xfrm>
            <a:prstGeom prst="rect">
              <a:avLst/>
            </a:prstGeom>
            <a:noFill/>
          </p:spPr>
          <p:txBody>
            <a:bodyPr wrap="square" rtlCol="0">
              <a:spAutoFit/>
            </a:bodyPr>
            <a:lstStyle/>
            <a:p>
              <a:pPr algn="ctr"/>
              <a:r>
                <a:rPr lang="en-US" sz="2400" b="1" dirty="0"/>
                <a:t>TSP instance</a:t>
              </a:r>
            </a:p>
          </p:txBody>
        </p:sp>
        <p:sp>
          <p:nvSpPr>
            <p:cNvPr id="74" name="TextBox 73"/>
            <p:cNvSpPr txBox="1"/>
            <p:nvPr/>
          </p:nvSpPr>
          <p:spPr>
            <a:xfrm>
              <a:off x="437664" y="4649286"/>
              <a:ext cx="1219818" cy="461665"/>
            </a:xfrm>
            <a:prstGeom prst="rect">
              <a:avLst/>
            </a:prstGeom>
            <a:noFill/>
          </p:spPr>
          <p:txBody>
            <a:bodyPr wrap="square" rtlCol="0">
              <a:spAutoFit/>
            </a:bodyPr>
            <a:lstStyle/>
            <a:p>
              <a:r>
                <a:rPr lang="en-US" sz="2400" dirty="0"/>
                <a:t>N = 9</a:t>
              </a:r>
            </a:p>
          </p:txBody>
        </p:sp>
        <p:sp>
          <p:nvSpPr>
            <p:cNvPr id="80" name="Rectangle 79"/>
            <p:cNvSpPr/>
            <p:nvPr/>
          </p:nvSpPr>
          <p:spPr>
            <a:xfrm>
              <a:off x="471761" y="3339274"/>
              <a:ext cx="2780409" cy="176469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3261293" y="3955311"/>
            <a:ext cx="2803344" cy="2401039"/>
            <a:chOff x="3353345" y="3308682"/>
            <a:chExt cx="2803344" cy="2401039"/>
          </a:xfrm>
        </p:grpSpPr>
        <p:grpSp>
          <p:nvGrpSpPr>
            <p:cNvPr id="51" name="Group 50"/>
            <p:cNvGrpSpPr/>
            <p:nvPr/>
          </p:nvGrpSpPr>
          <p:grpSpPr>
            <a:xfrm>
              <a:off x="3353345" y="3318084"/>
              <a:ext cx="2803344" cy="1789589"/>
              <a:chOff x="226977" y="3985590"/>
              <a:chExt cx="2803344" cy="1789589"/>
            </a:xfrm>
          </p:grpSpPr>
          <p:pic>
            <p:nvPicPr>
              <p:cNvPr id="14" name="Picture 13"/>
              <p:cNvPicPr>
                <a:picLocks noChangeAspect="1"/>
              </p:cNvPicPr>
              <p:nvPr/>
            </p:nvPicPr>
            <p:blipFill>
              <a:blip r:embed="rId4"/>
              <a:stretch>
                <a:fillRect/>
              </a:stretch>
            </p:blipFill>
            <p:spPr>
              <a:xfrm>
                <a:off x="226977" y="3985590"/>
                <a:ext cx="2803344" cy="1789589"/>
              </a:xfrm>
              <a:prstGeom prst="rect">
                <a:avLst/>
              </a:prstGeom>
            </p:spPr>
          </p:pic>
          <p:grpSp>
            <p:nvGrpSpPr>
              <p:cNvPr id="50" name="Group 49"/>
              <p:cNvGrpSpPr/>
              <p:nvPr/>
            </p:nvGrpSpPr>
            <p:grpSpPr>
              <a:xfrm>
                <a:off x="568712" y="4229100"/>
                <a:ext cx="2288790" cy="1447647"/>
                <a:chOff x="568712" y="4229100"/>
                <a:chExt cx="2288790" cy="1447647"/>
              </a:xfrm>
            </p:grpSpPr>
            <p:cxnSp>
              <p:nvCxnSpPr>
                <p:cNvPr id="17" name="Straight Connector 16"/>
                <p:cNvCxnSpPr/>
                <p:nvPr/>
              </p:nvCxnSpPr>
              <p:spPr>
                <a:xfrm>
                  <a:off x="2619375" y="4229100"/>
                  <a:ext cx="238125" cy="10287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494156" y="5425915"/>
                  <a:ext cx="363346" cy="2508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2248829" y="5475249"/>
                  <a:ext cx="72508" cy="10407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1806498" y="5200185"/>
                  <a:ext cx="341970" cy="17842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568712" y="5010615"/>
                  <a:ext cx="1016216" cy="18957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568712" y="4798741"/>
                  <a:ext cx="412595" cy="17842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1197566" y="4798741"/>
                  <a:ext cx="12547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1539302" y="4698380"/>
                  <a:ext cx="438181" cy="10036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2118732" y="4229100"/>
                  <a:ext cx="500643" cy="37263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71" name="TextBox 70"/>
            <p:cNvSpPr txBox="1"/>
            <p:nvPr/>
          </p:nvSpPr>
          <p:spPr>
            <a:xfrm>
              <a:off x="3632538" y="5148349"/>
              <a:ext cx="2351330" cy="561372"/>
            </a:xfrm>
            <a:prstGeom prst="rect">
              <a:avLst/>
            </a:prstGeom>
            <a:noFill/>
          </p:spPr>
          <p:txBody>
            <a:bodyPr wrap="square" rtlCol="0">
              <a:spAutoFit/>
            </a:bodyPr>
            <a:lstStyle/>
            <a:p>
              <a:pPr algn="ctr">
                <a:lnSpc>
                  <a:spcPct val="60000"/>
                </a:lnSpc>
              </a:pPr>
              <a:r>
                <a:rPr lang="en-US" sz="2400" b="1" dirty="0">
                  <a:solidFill>
                    <a:srgbClr val="FF0000"/>
                  </a:solidFill>
                </a:rPr>
                <a:t>Closed-loop optimum</a:t>
              </a:r>
            </a:p>
          </p:txBody>
        </p:sp>
        <p:sp>
          <p:nvSpPr>
            <p:cNvPr id="75" name="TextBox 74"/>
            <p:cNvSpPr txBox="1"/>
            <p:nvPr/>
          </p:nvSpPr>
          <p:spPr>
            <a:xfrm>
              <a:off x="3403086" y="4677282"/>
              <a:ext cx="1284979" cy="461665"/>
            </a:xfrm>
            <a:prstGeom prst="rect">
              <a:avLst/>
            </a:prstGeom>
            <a:noFill/>
          </p:spPr>
          <p:txBody>
            <a:bodyPr wrap="square" rtlCol="0">
              <a:spAutoFit/>
            </a:bodyPr>
            <a:lstStyle/>
            <a:p>
              <a:r>
                <a:rPr lang="en-US" sz="2400" dirty="0"/>
                <a:t>9 links</a:t>
              </a:r>
            </a:p>
          </p:txBody>
        </p:sp>
        <p:sp>
          <p:nvSpPr>
            <p:cNvPr id="81" name="Rectangle 80"/>
            <p:cNvSpPr/>
            <p:nvPr/>
          </p:nvSpPr>
          <p:spPr>
            <a:xfrm>
              <a:off x="3365029" y="3308682"/>
              <a:ext cx="2780409" cy="179528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20245" y="3961007"/>
            <a:ext cx="2845578" cy="2369502"/>
            <a:chOff x="6212297" y="3314378"/>
            <a:chExt cx="2845578" cy="2369502"/>
          </a:xfrm>
        </p:grpSpPr>
        <p:grpSp>
          <p:nvGrpSpPr>
            <p:cNvPr id="52" name="Group 51"/>
            <p:cNvGrpSpPr/>
            <p:nvPr/>
          </p:nvGrpSpPr>
          <p:grpSpPr>
            <a:xfrm>
              <a:off x="6245974" y="3314378"/>
              <a:ext cx="2803344" cy="1789589"/>
              <a:chOff x="226977" y="3985590"/>
              <a:chExt cx="2803344" cy="1789589"/>
            </a:xfrm>
          </p:grpSpPr>
          <p:pic>
            <p:nvPicPr>
              <p:cNvPr id="53" name="Picture 52"/>
              <p:cNvPicPr>
                <a:picLocks noChangeAspect="1"/>
              </p:cNvPicPr>
              <p:nvPr/>
            </p:nvPicPr>
            <p:blipFill>
              <a:blip r:embed="rId4"/>
              <a:stretch>
                <a:fillRect/>
              </a:stretch>
            </p:blipFill>
            <p:spPr>
              <a:xfrm>
                <a:off x="226977" y="3985590"/>
                <a:ext cx="2803344" cy="1789589"/>
              </a:xfrm>
              <a:prstGeom prst="rect">
                <a:avLst/>
              </a:prstGeom>
            </p:spPr>
          </p:pic>
          <p:grpSp>
            <p:nvGrpSpPr>
              <p:cNvPr id="54" name="Group 53"/>
              <p:cNvGrpSpPr/>
              <p:nvPr/>
            </p:nvGrpSpPr>
            <p:grpSpPr>
              <a:xfrm>
                <a:off x="568712" y="4229100"/>
                <a:ext cx="2288790" cy="1447647"/>
                <a:chOff x="568712" y="4229100"/>
                <a:chExt cx="2288790" cy="1447647"/>
              </a:xfrm>
            </p:grpSpPr>
            <p:cxnSp>
              <p:nvCxnSpPr>
                <p:cNvPr id="56" name="Straight Connector 55"/>
                <p:cNvCxnSpPr/>
                <p:nvPr/>
              </p:nvCxnSpPr>
              <p:spPr>
                <a:xfrm flipH="1">
                  <a:off x="2494156" y="5425915"/>
                  <a:ext cx="363346" cy="2508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flipV="1">
                  <a:off x="2248829" y="5475249"/>
                  <a:ext cx="72508" cy="10407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1806498" y="5200185"/>
                  <a:ext cx="341970" cy="17842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flipV="1">
                  <a:off x="568712" y="5010615"/>
                  <a:ext cx="1016216" cy="18957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568712" y="4798741"/>
                  <a:ext cx="412595" cy="17842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1197566" y="4798741"/>
                  <a:ext cx="12547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1539302" y="4698380"/>
                  <a:ext cx="438181" cy="10036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2118732" y="4229100"/>
                  <a:ext cx="500643" cy="37263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72" name="TextBox 71"/>
            <p:cNvSpPr txBox="1"/>
            <p:nvPr/>
          </p:nvSpPr>
          <p:spPr>
            <a:xfrm>
              <a:off x="6426592" y="5148349"/>
              <a:ext cx="2525743" cy="535531"/>
            </a:xfrm>
            <a:prstGeom prst="rect">
              <a:avLst/>
            </a:prstGeom>
            <a:noFill/>
          </p:spPr>
          <p:txBody>
            <a:bodyPr wrap="square" rtlCol="0">
              <a:spAutoFit/>
            </a:bodyPr>
            <a:lstStyle/>
            <a:p>
              <a:pPr algn="ctr">
                <a:lnSpc>
                  <a:spcPct val="60000"/>
                </a:lnSpc>
              </a:pPr>
              <a:r>
                <a:rPr lang="en-US" sz="2400" b="1" dirty="0">
                  <a:solidFill>
                    <a:srgbClr val="FF0000"/>
                  </a:solidFill>
                </a:rPr>
                <a:t>Open-loop </a:t>
              </a:r>
            </a:p>
            <a:p>
              <a:pPr algn="ctr">
                <a:lnSpc>
                  <a:spcPct val="60000"/>
                </a:lnSpc>
              </a:pPr>
              <a:r>
                <a:rPr lang="en-US" sz="2400" b="1" dirty="0">
                  <a:solidFill>
                    <a:srgbClr val="FF0000"/>
                  </a:solidFill>
                </a:rPr>
                <a:t>sub-optimal</a:t>
              </a:r>
            </a:p>
          </p:txBody>
        </p:sp>
        <p:sp>
          <p:nvSpPr>
            <p:cNvPr id="76" name="TextBox 75"/>
            <p:cNvSpPr txBox="1"/>
            <p:nvPr/>
          </p:nvSpPr>
          <p:spPr>
            <a:xfrm>
              <a:off x="6212297" y="4698966"/>
              <a:ext cx="1208649" cy="461665"/>
            </a:xfrm>
            <a:prstGeom prst="rect">
              <a:avLst/>
            </a:prstGeom>
            <a:noFill/>
          </p:spPr>
          <p:txBody>
            <a:bodyPr wrap="square" rtlCol="0">
              <a:spAutoFit/>
            </a:bodyPr>
            <a:lstStyle/>
            <a:p>
              <a:r>
                <a:rPr lang="en-US" sz="2400" dirty="0"/>
                <a:t>8 links</a:t>
              </a:r>
            </a:p>
          </p:txBody>
        </p:sp>
        <p:sp>
          <p:nvSpPr>
            <p:cNvPr id="82" name="Rectangle 81"/>
            <p:cNvSpPr/>
            <p:nvPr/>
          </p:nvSpPr>
          <p:spPr>
            <a:xfrm>
              <a:off x="6255903" y="3322312"/>
              <a:ext cx="2801972" cy="179528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9051161" y="3964713"/>
            <a:ext cx="2909612" cy="2391637"/>
            <a:chOff x="9143213" y="3318084"/>
            <a:chExt cx="2909612" cy="2391637"/>
          </a:xfrm>
        </p:grpSpPr>
        <p:pic>
          <p:nvPicPr>
            <p:cNvPr id="10" name="Picture 9"/>
            <p:cNvPicPr>
              <a:picLocks noChangeAspect="1"/>
            </p:cNvPicPr>
            <p:nvPr/>
          </p:nvPicPr>
          <p:blipFill>
            <a:blip r:embed="rId5"/>
            <a:stretch>
              <a:fillRect/>
            </a:stretch>
          </p:blipFill>
          <p:spPr>
            <a:xfrm>
              <a:off x="9149854" y="3318084"/>
              <a:ext cx="2902971" cy="1796083"/>
            </a:xfrm>
            <a:prstGeom prst="rect">
              <a:avLst/>
            </a:prstGeom>
          </p:spPr>
        </p:pic>
        <p:sp>
          <p:nvSpPr>
            <p:cNvPr id="73" name="TextBox 72"/>
            <p:cNvSpPr txBox="1"/>
            <p:nvPr/>
          </p:nvSpPr>
          <p:spPr>
            <a:xfrm>
              <a:off x="9506145" y="5148349"/>
              <a:ext cx="2351330" cy="561372"/>
            </a:xfrm>
            <a:prstGeom prst="rect">
              <a:avLst/>
            </a:prstGeom>
            <a:noFill/>
          </p:spPr>
          <p:txBody>
            <a:bodyPr wrap="square" rtlCol="0">
              <a:spAutoFit/>
            </a:bodyPr>
            <a:lstStyle/>
            <a:p>
              <a:pPr algn="ctr">
                <a:lnSpc>
                  <a:spcPct val="60000"/>
                </a:lnSpc>
              </a:pPr>
              <a:r>
                <a:rPr lang="en-US" sz="2400" b="1" dirty="0">
                  <a:solidFill>
                    <a:srgbClr val="FF0000"/>
                  </a:solidFill>
                </a:rPr>
                <a:t>Open-loop optimum</a:t>
              </a:r>
            </a:p>
          </p:txBody>
        </p:sp>
        <p:sp>
          <p:nvSpPr>
            <p:cNvPr id="77" name="TextBox 76"/>
            <p:cNvSpPr txBox="1"/>
            <p:nvPr/>
          </p:nvSpPr>
          <p:spPr>
            <a:xfrm>
              <a:off x="9169913" y="4716049"/>
              <a:ext cx="1069642" cy="461665"/>
            </a:xfrm>
            <a:prstGeom prst="rect">
              <a:avLst/>
            </a:prstGeom>
            <a:noFill/>
          </p:spPr>
          <p:txBody>
            <a:bodyPr wrap="square" rtlCol="0">
              <a:spAutoFit/>
            </a:bodyPr>
            <a:lstStyle/>
            <a:p>
              <a:r>
                <a:rPr lang="en-US" sz="2400" dirty="0"/>
                <a:t>8 links</a:t>
              </a:r>
            </a:p>
          </p:txBody>
        </p:sp>
        <p:sp>
          <p:nvSpPr>
            <p:cNvPr id="83" name="Rectangle 82"/>
            <p:cNvSpPr/>
            <p:nvPr/>
          </p:nvSpPr>
          <p:spPr>
            <a:xfrm>
              <a:off x="9143213" y="3322312"/>
              <a:ext cx="2909611" cy="179528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472967" y="3850"/>
            <a:ext cx="11487806" cy="707886"/>
          </a:xfrm>
          <a:prstGeom prst="rect">
            <a:avLst/>
          </a:prstGeom>
          <a:noFill/>
        </p:spPr>
        <p:txBody>
          <a:bodyPr wrap="square" rtlCol="0">
            <a:spAutoFit/>
          </a:bodyPr>
          <a:lstStyle/>
          <a:p>
            <a:pPr algn="ctr"/>
            <a:r>
              <a:rPr lang="en-US" sz="4000" b="1" dirty="0"/>
              <a:t>The difference between closed- and open-loop TSP</a:t>
            </a:r>
          </a:p>
        </p:txBody>
      </p:sp>
    </p:spTree>
    <p:extLst>
      <p:ext uri="{BB962C8B-B14F-4D97-AF65-F5344CB8AC3E}">
        <p14:creationId xmlns:p14="http://schemas.microsoft.com/office/powerpoint/2010/main" val="60205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277776" y="1699459"/>
            <a:ext cx="3351826" cy="4177640"/>
            <a:chOff x="6314352" y="2061556"/>
            <a:chExt cx="3351826" cy="4177640"/>
          </a:xfrm>
        </p:grpSpPr>
        <p:pic>
          <p:nvPicPr>
            <p:cNvPr id="43" name="Picture 42"/>
            <p:cNvPicPr>
              <a:picLocks noChangeAspect="1"/>
            </p:cNvPicPr>
            <p:nvPr/>
          </p:nvPicPr>
          <p:blipFill>
            <a:blip r:embed="rId2"/>
            <a:stretch>
              <a:fillRect/>
            </a:stretch>
          </p:blipFill>
          <p:spPr>
            <a:xfrm>
              <a:off x="6340031" y="2061556"/>
              <a:ext cx="3326147" cy="4177640"/>
            </a:xfrm>
            <a:prstGeom prst="rect">
              <a:avLst/>
            </a:prstGeom>
          </p:spPr>
        </p:pic>
        <p:sp>
          <p:nvSpPr>
            <p:cNvPr id="59" name="Rectangle 58"/>
            <p:cNvSpPr/>
            <p:nvPr/>
          </p:nvSpPr>
          <p:spPr>
            <a:xfrm>
              <a:off x="6314352" y="2061556"/>
              <a:ext cx="3321390" cy="417764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2230453" y="1699459"/>
            <a:ext cx="3326147" cy="4177640"/>
            <a:chOff x="2267029" y="2061556"/>
            <a:chExt cx="3326147" cy="4177640"/>
          </a:xfrm>
        </p:grpSpPr>
        <p:pic>
          <p:nvPicPr>
            <p:cNvPr id="5" name="Picture 4"/>
            <p:cNvPicPr>
              <a:picLocks noChangeAspect="1"/>
            </p:cNvPicPr>
            <p:nvPr/>
          </p:nvPicPr>
          <p:blipFill>
            <a:blip r:embed="rId2"/>
            <a:stretch>
              <a:fillRect/>
            </a:stretch>
          </p:blipFill>
          <p:spPr>
            <a:xfrm>
              <a:off x="2267029" y="2061556"/>
              <a:ext cx="3326147" cy="4177640"/>
            </a:xfrm>
            <a:prstGeom prst="rect">
              <a:avLst/>
            </a:prstGeom>
          </p:spPr>
        </p:pic>
        <p:sp>
          <p:nvSpPr>
            <p:cNvPr id="55" name="Rectangle 54"/>
            <p:cNvSpPr/>
            <p:nvPr/>
          </p:nvSpPr>
          <p:spPr>
            <a:xfrm>
              <a:off x="2271786" y="2061556"/>
              <a:ext cx="3321390" cy="417764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0" y="16032"/>
            <a:ext cx="12192000" cy="1079910"/>
          </a:xfrm>
        </p:spPr>
        <p:txBody>
          <a:bodyPr>
            <a:normAutofit/>
          </a:bodyPr>
          <a:lstStyle/>
          <a:p>
            <a:pPr algn="ctr"/>
            <a:r>
              <a:rPr lang="en-US" sz="4000" b="1" dirty="0">
                <a:latin typeface="+mn-lt"/>
                <a:ea typeface="Tahoma" panose="020B0604030504040204" pitchFamily="34" charset="0"/>
                <a:cs typeface="Tahoma" panose="020B0604030504040204" pitchFamily="34" charset="0"/>
              </a:rPr>
              <a:t>Exact and heuristic – two different solving methods</a:t>
            </a:r>
            <a:endParaRPr lang="en-GB" sz="4000" b="1" dirty="0">
              <a:latin typeface="+mn-lt"/>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C90AD39A-2E84-6E48-952B-21272AB20CE7}" type="slidenum">
              <a:rPr lang="en-US" smtClean="0"/>
              <a:pPr/>
              <a:t>6</a:t>
            </a:fld>
            <a:endParaRPr lang="en-US"/>
          </a:p>
        </p:txBody>
      </p:sp>
      <p:grpSp>
        <p:nvGrpSpPr>
          <p:cNvPr id="29" name="Group 28" hidden="1"/>
          <p:cNvGrpSpPr/>
          <p:nvPr/>
        </p:nvGrpSpPr>
        <p:grpSpPr>
          <a:xfrm>
            <a:off x="2978727" y="2398222"/>
            <a:ext cx="2903914" cy="3703321"/>
            <a:chOff x="1454727" y="2398221"/>
            <a:chExt cx="2903914" cy="3703321"/>
          </a:xfrm>
          <a:noFill/>
        </p:grpSpPr>
        <p:sp>
          <p:nvSpPr>
            <p:cNvPr id="6" name="Oval 5"/>
            <p:cNvSpPr/>
            <p:nvPr/>
          </p:nvSpPr>
          <p:spPr>
            <a:xfrm>
              <a:off x="1454727" y="2785716"/>
              <a:ext cx="216131" cy="224444"/>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2535382" y="2398221"/>
              <a:ext cx="216131" cy="224444"/>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2776451" y="5266112"/>
              <a:ext cx="216131" cy="224444"/>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1787236" y="4800600"/>
              <a:ext cx="216131" cy="224444"/>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1562792" y="3690851"/>
              <a:ext cx="216131" cy="224444"/>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2535381" y="4206486"/>
              <a:ext cx="216131" cy="224444"/>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3161607" y="5877098"/>
              <a:ext cx="216131" cy="224444"/>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4142510" y="3296949"/>
              <a:ext cx="216131" cy="224444"/>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3" name="sol3"/>
          <p:cNvSpPr/>
          <p:nvPr/>
        </p:nvSpPr>
        <p:spPr>
          <a:xfrm>
            <a:off x="2594497" y="2181599"/>
            <a:ext cx="2693324" cy="3449781"/>
          </a:xfrm>
          <a:custGeom>
            <a:avLst/>
            <a:gdLst>
              <a:gd name="connsiteX0" fmla="*/ 1039091 w 2693324"/>
              <a:gd name="connsiteY0" fmla="*/ 1762298 h 3449781"/>
              <a:gd name="connsiteX1" fmla="*/ 299259 w 2693324"/>
              <a:gd name="connsiteY1" fmla="*/ 2369127 h 3449781"/>
              <a:gd name="connsiteX2" fmla="*/ 1305099 w 2693324"/>
              <a:gd name="connsiteY2" fmla="*/ 2834640 h 3449781"/>
              <a:gd name="connsiteX3" fmla="*/ 1687484 w 2693324"/>
              <a:gd name="connsiteY3" fmla="*/ 3449781 h 3449781"/>
              <a:gd name="connsiteX4" fmla="*/ 2693324 w 2693324"/>
              <a:gd name="connsiteY4" fmla="*/ 864523 h 3449781"/>
              <a:gd name="connsiteX5" fmla="*/ 66502 w 2693324"/>
              <a:gd name="connsiteY5" fmla="*/ 1280160 h 3449781"/>
              <a:gd name="connsiteX6" fmla="*/ 0 w 2693324"/>
              <a:gd name="connsiteY6" fmla="*/ 382385 h 3449781"/>
              <a:gd name="connsiteX7" fmla="*/ 1064030 w 2693324"/>
              <a:gd name="connsiteY7" fmla="*/ 0 h 3449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3324" h="3449781">
                <a:moveTo>
                  <a:pt x="1039091" y="1762298"/>
                </a:moveTo>
                <a:lnTo>
                  <a:pt x="299259" y="2369127"/>
                </a:lnTo>
                <a:lnTo>
                  <a:pt x="1305099" y="2834640"/>
                </a:lnTo>
                <a:lnTo>
                  <a:pt x="1687484" y="3449781"/>
                </a:lnTo>
                <a:lnTo>
                  <a:pt x="2693324" y="864523"/>
                </a:lnTo>
                <a:lnTo>
                  <a:pt x="66502" y="1280160"/>
                </a:lnTo>
                <a:lnTo>
                  <a:pt x="0" y="382385"/>
                </a:lnTo>
                <a:lnTo>
                  <a:pt x="1064030" y="0"/>
                </a:lnTo>
              </a:path>
            </a:pathLst>
          </a:cu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sol2"/>
          <p:cNvSpPr/>
          <p:nvPr/>
        </p:nvSpPr>
        <p:spPr>
          <a:xfrm>
            <a:off x="2586186" y="2140034"/>
            <a:ext cx="2685011" cy="3524596"/>
          </a:xfrm>
          <a:custGeom>
            <a:avLst/>
            <a:gdLst>
              <a:gd name="connsiteX0" fmla="*/ 1072342 w 2685011"/>
              <a:gd name="connsiteY0" fmla="*/ 0 h 3524596"/>
              <a:gd name="connsiteX1" fmla="*/ 0 w 2685011"/>
              <a:gd name="connsiteY1" fmla="*/ 407324 h 3524596"/>
              <a:gd name="connsiteX2" fmla="*/ 91440 w 2685011"/>
              <a:gd name="connsiteY2" fmla="*/ 1288473 h 3524596"/>
              <a:gd name="connsiteX3" fmla="*/ 332509 w 2685011"/>
              <a:gd name="connsiteY3" fmla="*/ 2427316 h 3524596"/>
              <a:gd name="connsiteX4" fmla="*/ 1720734 w 2685011"/>
              <a:gd name="connsiteY4" fmla="*/ 3524596 h 3524596"/>
              <a:gd name="connsiteX5" fmla="*/ 1330036 w 2685011"/>
              <a:gd name="connsiteY5" fmla="*/ 2876204 h 3524596"/>
              <a:gd name="connsiteX6" fmla="*/ 1055716 w 2685011"/>
              <a:gd name="connsiteY6" fmla="*/ 1828800 h 3524596"/>
              <a:gd name="connsiteX7" fmla="*/ 2660072 w 2685011"/>
              <a:gd name="connsiteY7" fmla="*/ 914400 h 3524596"/>
              <a:gd name="connsiteX8" fmla="*/ 2685011 w 2685011"/>
              <a:gd name="connsiteY8" fmla="*/ 914400 h 3524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5011" h="3524596">
                <a:moveTo>
                  <a:pt x="1072342" y="0"/>
                </a:moveTo>
                <a:lnTo>
                  <a:pt x="0" y="407324"/>
                </a:lnTo>
                <a:lnTo>
                  <a:pt x="91440" y="1288473"/>
                </a:lnTo>
                <a:lnTo>
                  <a:pt x="332509" y="2427316"/>
                </a:lnTo>
                <a:lnTo>
                  <a:pt x="1720734" y="3524596"/>
                </a:lnTo>
                <a:lnTo>
                  <a:pt x="1330036" y="2876204"/>
                </a:lnTo>
                <a:lnTo>
                  <a:pt x="1055716" y="1828800"/>
                </a:lnTo>
                <a:lnTo>
                  <a:pt x="2660072" y="914400"/>
                </a:lnTo>
                <a:lnTo>
                  <a:pt x="2685011" y="914400"/>
                </a:lnTo>
              </a:path>
            </a:pathLst>
          </a:cu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sol1"/>
          <p:cNvSpPr/>
          <p:nvPr/>
        </p:nvSpPr>
        <p:spPr>
          <a:xfrm>
            <a:off x="2594497" y="2164972"/>
            <a:ext cx="2668386" cy="3474720"/>
          </a:xfrm>
          <a:custGeom>
            <a:avLst/>
            <a:gdLst>
              <a:gd name="connsiteX0" fmla="*/ 1080655 w 2668386"/>
              <a:gd name="connsiteY0" fmla="*/ 0 h 3474720"/>
              <a:gd name="connsiteX1" fmla="*/ 2668386 w 2668386"/>
              <a:gd name="connsiteY1" fmla="*/ 906087 h 3474720"/>
              <a:gd name="connsiteX2" fmla="*/ 1064030 w 2668386"/>
              <a:gd name="connsiteY2" fmla="*/ 1762298 h 3474720"/>
              <a:gd name="connsiteX3" fmla="*/ 1263535 w 2668386"/>
              <a:gd name="connsiteY3" fmla="*/ 2867891 h 3474720"/>
              <a:gd name="connsiteX4" fmla="*/ 1654233 w 2668386"/>
              <a:gd name="connsiteY4" fmla="*/ 3474720 h 3474720"/>
              <a:gd name="connsiteX5" fmla="*/ 315884 w 2668386"/>
              <a:gd name="connsiteY5" fmla="*/ 2344189 h 3474720"/>
              <a:gd name="connsiteX6" fmla="*/ 91440 w 2668386"/>
              <a:gd name="connsiteY6" fmla="*/ 1255222 h 3474720"/>
              <a:gd name="connsiteX7" fmla="*/ 0 w 2668386"/>
              <a:gd name="connsiteY7" fmla="*/ 390698 h 3474720"/>
              <a:gd name="connsiteX8" fmla="*/ 0 w 2668386"/>
              <a:gd name="connsiteY8" fmla="*/ 390698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68386" h="3474720">
                <a:moveTo>
                  <a:pt x="1080655" y="0"/>
                </a:moveTo>
                <a:lnTo>
                  <a:pt x="2668386" y="906087"/>
                </a:lnTo>
                <a:lnTo>
                  <a:pt x="1064030" y="1762298"/>
                </a:lnTo>
                <a:lnTo>
                  <a:pt x="1263535" y="2867891"/>
                </a:lnTo>
                <a:lnTo>
                  <a:pt x="1654233" y="3474720"/>
                </a:lnTo>
                <a:lnTo>
                  <a:pt x="315884" y="2344189"/>
                </a:lnTo>
                <a:lnTo>
                  <a:pt x="91440" y="1255222"/>
                </a:lnTo>
                <a:lnTo>
                  <a:pt x="0" y="390698"/>
                </a:lnTo>
                <a:lnTo>
                  <a:pt x="0" y="390698"/>
                </a:lnTo>
              </a:path>
            </a:pathLst>
          </a:cu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Best"/>
          <p:cNvSpPr/>
          <p:nvPr/>
        </p:nvSpPr>
        <p:spPr>
          <a:xfrm>
            <a:off x="2577873" y="2156659"/>
            <a:ext cx="2709949" cy="3491346"/>
          </a:xfrm>
          <a:custGeom>
            <a:avLst/>
            <a:gdLst>
              <a:gd name="connsiteX0" fmla="*/ 2709949 w 2709949"/>
              <a:gd name="connsiteY0" fmla="*/ 897775 h 3491346"/>
              <a:gd name="connsiteX1" fmla="*/ 1097280 w 2709949"/>
              <a:gd name="connsiteY1" fmla="*/ 0 h 3491346"/>
              <a:gd name="connsiteX2" fmla="*/ 0 w 2709949"/>
              <a:gd name="connsiteY2" fmla="*/ 382386 h 3491346"/>
              <a:gd name="connsiteX3" fmla="*/ 124691 w 2709949"/>
              <a:gd name="connsiteY3" fmla="*/ 1313411 h 3491346"/>
              <a:gd name="connsiteX4" fmla="*/ 1130531 w 2709949"/>
              <a:gd name="connsiteY4" fmla="*/ 1828800 h 3491346"/>
              <a:gd name="connsiteX5" fmla="*/ 332509 w 2709949"/>
              <a:gd name="connsiteY5" fmla="*/ 2402379 h 3491346"/>
              <a:gd name="connsiteX6" fmla="*/ 1346662 w 2709949"/>
              <a:gd name="connsiteY6" fmla="*/ 2842953 h 3491346"/>
              <a:gd name="connsiteX7" fmla="*/ 1712422 w 2709949"/>
              <a:gd name="connsiteY7" fmla="*/ 3491346 h 3491346"/>
              <a:gd name="connsiteX8" fmla="*/ 1704109 w 2709949"/>
              <a:gd name="connsiteY8" fmla="*/ 3491346 h 3491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9949" h="3491346">
                <a:moveTo>
                  <a:pt x="2709949" y="897775"/>
                </a:moveTo>
                <a:lnTo>
                  <a:pt x="1097280" y="0"/>
                </a:lnTo>
                <a:lnTo>
                  <a:pt x="0" y="382386"/>
                </a:lnTo>
                <a:lnTo>
                  <a:pt x="124691" y="1313411"/>
                </a:lnTo>
                <a:lnTo>
                  <a:pt x="1130531" y="1828800"/>
                </a:lnTo>
                <a:lnTo>
                  <a:pt x="332509" y="2402379"/>
                </a:lnTo>
                <a:lnTo>
                  <a:pt x="1346662" y="2842953"/>
                </a:lnTo>
                <a:lnTo>
                  <a:pt x="1712422" y="3491346"/>
                </a:lnTo>
                <a:lnTo>
                  <a:pt x="1704109" y="3491346"/>
                </a:lnTo>
              </a:path>
            </a:pathLst>
          </a:cu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3932847" y="1678028"/>
            <a:ext cx="1704110" cy="878895"/>
          </a:xfrm>
          <a:prstGeom prst="rect">
            <a:avLst/>
          </a:prstGeom>
          <a:noFill/>
        </p:spPr>
        <p:txBody>
          <a:bodyPr wrap="square" rtlCol="0">
            <a:spAutoFit/>
          </a:bodyPr>
          <a:lstStyle/>
          <a:p>
            <a:pPr algn="ctr">
              <a:lnSpc>
                <a:spcPts val="2000"/>
              </a:lnSpc>
            </a:pPr>
            <a:r>
              <a:rPr lang="en-US" sz="2000" b="1" dirty="0"/>
              <a:t>8!/2=</a:t>
            </a:r>
            <a:r>
              <a:rPr lang="en-US" sz="2000" b="1" dirty="0">
                <a:solidFill>
                  <a:srgbClr val="FF0000"/>
                </a:solidFill>
              </a:rPr>
              <a:t>20160</a:t>
            </a:r>
          </a:p>
          <a:p>
            <a:pPr algn="ctr">
              <a:lnSpc>
                <a:spcPts val="2000"/>
              </a:lnSpc>
            </a:pPr>
            <a:r>
              <a:rPr lang="en-US" sz="2000" b="1" dirty="0"/>
              <a:t>Possible paths</a:t>
            </a:r>
          </a:p>
          <a:p>
            <a:pPr algn="ctr">
              <a:lnSpc>
                <a:spcPts val="2000"/>
              </a:lnSpc>
            </a:pPr>
            <a:r>
              <a:rPr lang="en-US" sz="2400" b="1" dirty="0">
                <a:solidFill>
                  <a:srgbClr val="0000FF"/>
                </a:solidFill>
              </a:rPr>
              <a:t>Finds Best!</a:t>
            </a:r>
          </a:p>
        </p:txBody>
      </p:sp>
      <p:grpSp>
        <p:nvGrpSpPr>
          <p:cNvPr id="42" name="targets"/>
          <p:cNvGrpSpPr/>
          <p:nvPr/>
        </p:nvGrpSpPr>
        <p:grpSpPr>
          <a:xfrm>
            <a:off x="2407982" y="2009021"/>
            <a:ext cx="3030855" cy="3773594"/>
            <a:chOff x="1367963" y="2371118"/>
            <a:chExt cx="3030855" cy="3773594"/>
          </a:xfrm>
        </p:grpSpPr>
        <p:pic>
          <p:nvPicPr>
            <p:cNvPr id="34" name="Picture 33"/>
            <p:cNvPicPr>
              <a:picLocks noChangeAspect="1"/>
            </p:cNvPicPr>
            <p:nvPr/>
          </p:nvPicPr>
          <p:blipFill>
            <a:blip r:embed="rId3"/>
            <a:stretch>
              <a:fillRect/>
            </a:stretch>
          </p:blipFill>
          <p:spPr>
            <a:xfrm>
              <a:off x="2448183" y="2371118"/>
              <a:ext cx="390525" cy="295275"/>
            </a:xfrm>
            <a:prstGeom prst="rect">
              <a:avLst/>
            </a:prstGeom>
          </p:spPr>
        </p:pic>
        <p:pic>
          <p:nvPicPr>
            <p:cNvPr id="35" name="Picture 34"/>
            <p:cNvPicPr>
              <a:picLocks noChangeAspect="1"/>
            </p:cNvPicPr>
            <p:nvPr/>
          </p:nvPicPr>
          <p:blipFill>
            <a:blip r:embed="rId4"/>
            <a:stretch>
              <a:fillRect/>
            </a:stretch>
          </p:blipFill>
          <p:spPr>
            <a:xfrm>
              <a:off x="1367963" y="2741987"/>
              <a:ext cx="361950" cy="295275"/>
            </a:xfrm>
            <a:prstGeom prst="rect">
              <a:avLst/>
            </a:prstGeom>
          </p:spPr>
        </p:pic>
        <p:pic>
          <p:nvPicPr>
            <p:cNvPr id="36" name="Picture 35"/>
            <p:cNvPicPr>
              <a:picLocks noChangeAspect="1"/>
            </p:cNvPicPr>
            <p:nvPr/>
          </p:nvPicPr>
          <p:blipFill>
            <a:blip r:embed="rId5"/>
            <a:stretch>
              <a:fillRect/>
            </a:stretch>
          </p:blipFill>
          <p:spPr>
            <a:xfrm>
              <a:off x="1489883" y="3654078"/>
              <a:ext cx="361950" cy="276225"/>
            </a:xfrm>
            <a:prstGeom prst="rect">
              <a:avLst/>
            </a:prstGeom>
          </p:spPr>
        </p:pic>
        <p:pic>
          <p:nvPicPr>
            <p:cNvPr id="37" name="Picture 36"/>
            <p:cNvPicPr>
              <a:picLocks noChangeAspect="1"/>
            </p:cNvPicPr>
            <p:nvPr/>
          </p:nvPicPr>
          <p:blipFill>
            <a:blip r:embed="rId6"/>
            <a:stretch>
              <a:fillRect/>
            </a:stretch>
          </p:blipFill>
          <p:spPr>
            <a:xfrm>
              <a:off x="4027343" y="3249660"/>
              <a:ext cx="371475" cy="295275"/>
            </a:xfrm>
            <a:prstGeom prst="rect">
              <a:avLst/>
            </a:prstGeom>
          </p:spPr>
        </p:pic>
        <p:pic>
          <p:nvPicPr>
            <p:cNvPr id="38" name="Picture 37"/>
            <p:cNvPicPr>
              <a:picLocks noChangeAspect="1"/>
            </p:cNvPicPr>
            <p:nvPr/>
          </p:nvPicPr>
          <p:blipFill>
            <a:blip r:embed="rId7"/>
            <a:stretch>
              <a:fillRect/>
            </a:stretch>
          </p:blipFill>
          <p:spPr>
            <a:xfrm>
              <a:off x="2421602" y="4175315"/>
              <a:ext cx="371475" cy="285750"/>
            </a:xfrm>
            <a:prstGeom prst="rect">
              <a:avLst/>
            </a:prstGeom>
          </p:spPr>
        </p:pic>
        <p:pic>
          <p:nvPicPr>
            <p:cNvPr id="39" name="Picture 38"/>
            <p:cNvPicPr>
              <a:picLocks noChangeAspect="1"/>
            </p:cNvPicPr>
            <p:nvPr/>
          </p:nvPicPr>
          <p:blipFill>
            <a:blip r:embed="rId8"/>
            <a:stretch>
              <a:fillRect/>
            </a:stretch>
          </p:blipFill>
          <p:spPr>
            <a:xfrm>
              <a:off x="1747404" y="4775363"/>
              <a:ext cx="361950" cy="285750"/>
            </a:xfrm>
            <a:prstGeom prst="rect">
              <a:avLst/>
            </a:prstGeom>
          </p:spPr>
        </p:pic>
        <p:pic>
          <p:nvPicPr>
            <p:cNvPr id="40" name="Picture 39"/>
            <p:cNvPicPr>
              <a:picLocks noChangeAspect="1"/>
            </p:cNvPicPr>
            <p:nvPr/>
          </p:nvPicPr>
          <p:blipFill>
            <a:blip r:embed="rId9"/>
            <a:stretch>
              <a:fillRect/>
            </a:stretch>
          </p:blipFill>
          <p:spPr>
            <a:xfrm>
              <a:off x="2689158" y="5195281"/>
              <a:ext cx="361950" cy="295275"/>
            </a:xfrm>
            <a:prstGeom prst="rect">
              <a:avLst/>
            </a:prstGeom>
          </p:spPr>
        </p:pic>
        <p:pic>
          <p:nvPicPr>
            <p:cNvPr id="41" name="Picture 40"/>
            <p:cNvPicPr>
              <a:picLocks noChangeAspect="1"/>
            </p:cNvPicPr>
            <p:nvPr/>
          </p:nvPicPr>
          <p:blipFill>
            <a:blip r:embed="rId10"/>
            <a:stretch>
              <a:fillRect/>
            </a:stretch>
          </p:blipFill>
          <p:spPr>
            <a:xfrm>
              <a:off x="3072071" y="5868487"/>
              <a:ext cx="361950" cy="276225"/>
            </a:xfrm>
            <a:prstGeom prst="rect">
              <a:avLst/>
            </a:prstGeom>
          </p:spPr>
        </p:pic>
      </p:grpSp>
      <p:grpSp>
        <p:nvGrpSpPr>
          <p:cNvPr id="46" name="group"/>
          <p:cNvGrpSpPr/>
          <p:nvPr/>
        </p:nvGrpSpPr>
        <p:grpSpPr>
          <a:xfrm>
            <a:off x="6514570" y="2036125"/>
            <a:ext cx="2903914" cy="3703321"/>
            <a:chOff x="1454727" y="2398221"/>
            <a:chExt cx="2903914" cy="3703321"/>
          </a:xfrm>
          <a:noFill/>
        </p:grpSpPr>
        <p:sp>
          <p:nvSpPr>
            <p:cNvPr id="47" name="Oval 46"/>
            <p:cNvSpPr/>
            <p:nvPr/>
          </p:nvSpPr>
          <p:spPr>
            <a:xfrm>
              <a:off x="1454727" y="2785716"/>
              <a:ext cx="216131" cy="224444"/>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a:off x="2535382" y="2398221"/>
              <a:ext cx="216131" cy="224444"/>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p:nvPr/>
          </p:nvSpPr>
          <p:spPr>
            <a:xfrm>
              <a:off x="2776451" y="5266112"/>
              <a:ext cx="216131" cy="224444"/>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1787236" y="4800600"/>
              <a:ext cx="216131" cy="224444"/>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1562792" y="3690851"/>
              <a:ext cx="216131" cy="224444"/>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2535381" y="4206486"/>
              <a:ext cx="216131" cy="224444"/>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3161607" y="5877098"/>
              <a:ext cx="216131" cy="224444"/>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4142510" y="3296949"/>
              <a:ext cx="216131" cy="224444"/>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6" name="sol1"/>
          <p:cNvSpPr/>
          <p:nvPr/>
        </p:nvSpPr>
        <p:spPr>
          <a:xfrm>
            <a:off x="6608064" y="2131722"/>
            <a:ext cx="2693324" cy="3549535"/>
          </a:xfrm>
          <a:custGeom>
            <a:avLst/>
            <a:gdLst>
              <a:gd name="connsiteX0" fmla="*/ 116378 w 2693324"/>
              <a:gd name="connsiteY0" fmla="*/ 1330037 h 3549535"/>
              <a:gd name="connsiteX1" fmla="*/ 1155469 w 2693324"/>
              <a:gd name="connsiteY1" fmla="*/ 0 h 3549535"/>
              <a:gd name="connsiteX2" fmla="*/ 1138844 w 2693324"/>
              <a:gd name="connsiteY2" fmla="*/ 1820487 h 3549535"/>
              <a:gd name="connsiteX3" fmla="*/ 2693324 w 2693324"/>
              <a:gd name="connsiteY3" fmla="*/ 931026 h 3549535"/>
              <a:gd name="connsiteX4" fmla="*/ 0 w 2693324"/>
              <a:gd name="connsiteY4" fmla="*/ 399011 h 3549535"/>
              <a:gd name="connsiteX5" fmla="*/ 1737360 w 2693324"/>
              <a:gd name="connsiteY5" fmla="*/ 3549535 h 3549535"/>
              <a:gd name="connsiteX6" fmla="*/ 307571 w 2693324"/>
              <a:gd name="connsiteY6" fmla="*/ 2402378 h 3549535"/>
              <a:gd name="connsiteX7" fmla="*/ 1346662 w 2693324"/>
              <a:gd name="connsiteY7" fmla="*/ 2901142 h 3549535"/>
              <a:gd name="connsiteX8" fmla="*/ 1388225 w 2693324"/>
              <a:gd name="connsiteY8" fmla="*/ 2951018 h 354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324" h="3549535">
                <a:moveTo>
                  <a:pt x="116378" y="1330037"/>
                </a:moveTo>
                <a:lnTo>
                  <a:pt x="1155469" y="0"/>
                </a:lnTo>
                <a:lnTo>
                  <a:pt x="1138844" y="1820487"/>
                </a:lnTo>
                <a:lnTo>
                  <a:pt x="2693324" y="931026"/>
                </a:lnTo>
                <a:lnTo>
                  <a:pt x="0" y="399011"/>
                </a:lnTo>
                <a:lnTo>
                  <a:pt x="1737360" y="3549535"/>
                </a:lnTo>
                <a:lnTo>
                  <a:pt x="307571" y="2402378"/>
                </a:lnTo>
                <a:lnTo>
                  <a:pt x="1346662" y="2901142"/>
                </a:lnTo>
                <a:lnTo>
                  <a:pt x="1388225" y="2951018"/>
                </a:lnTo>
              </a:path>
            </a:pathLst>
          </a:custGeom>
          <a:no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sol2"/>
          <p:cNvSpPr/>
          <p:nvPr/>
        </p:nvSpPr>
        <p:spPr>
          <a:xfrm>
            <a:off x="6624689" y="2140035"/>
            <a:ext cx="2709950" cy="3532909"/>
          </a:xfrm>
          <a:custGeom>
            <a:avLst/>
            <a:gdLst>
              <a:gd name="connsiteX0" fmla="*/ 91440 w 2709950"/>
              <a:gd name="connsiteY0" fmla="*/ 1305098 h 3532909"/>
              <a:gd name="connsiteX1" fmla="*/ 1105593 w 2709950"/>
              <a:gd name="connsiteY1" fmla="*/ 0 h 3532909"/>
              <a:gd name="connsiteX2" fmla="*/ 2709950 w 2709950"/>
              <a:gd name="connsiteY2" fmla="*/ 914400 h 3532909"/>
              <a:gd name="connsiteX3" fmla="*/ 1080655 w 2709950"/>
              <a:gd name="connsiteY3" fmla="*/ 1812174 h 3532909"/>
              <a:gd name="connsiteX4" fmla="*/ 0 w 2709950"/>
              <a:gd name="connsiteY4" fmla="*/ 332509 h 3532909"/>
              <a:gd name="connsiteX5" fmla="*/ 1338350 w 2709950"/>
              <a:gd name="connsiteY5" fmla="*/ 2867891 h 3532909"/>
              <a:gd name="connsiteX6" fmla="*/ 1762299 w 2709950"/>
              <a:gd name="connsiteY6" fmla="*/ 3532909 h 3532909"/>
              <a:gd name="connsiteX7" fmla="*/ 290946 w 2709950"/>
              <a:gd name="connsiteY7" fmla="*/ 2385753 h 3532909"/>
              <a:gd name="connsiteX8" fmla="*/ 290946 w 2709950"/>
              <a:gd name="connsiteY8" fmla="*/ 2385753 h 3532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9950" h="3532909">
                <a:moveTo>
                  <a:pt x="91440" y="1305098"/>
                </a:moveTo>
                <a:lnTo>
                  <a:pt x="1105593" y="0"/>
                </a:lnTo>
                <a:lnTo>
                  <a:pt x="2709950" y="914400"/>
                </a:lnTo>
                <a:lnTo>
                  <a:pt x="1080655" y="1812174"/>
                </a:lnTo>
                <a:lnTo>
                  <a:pt x="0" y="332509"/>
                </a:lnTo>
                <a:lnTo>
                  <a:pt x="1338350" y="2867891"/>
                </a:lnTo>
                <a:lnTo>
                  <a:pt x="1762299" y="3532909"/>
                </a:lnTo>
                <a:lnTo>
                  <a:pt x="290946" y="2385753"/>
                </a:lnTo>
                <a:lnTo>
                  <a:pt x="290946" y="2385753"/>
                </a:lnTo>
              </a:path>
            </a:pathLst>
          </a:custGeom>
          <a:no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sol3"/>
          <p:cNvSpPr/>
          <p:nvPr/>
        </p:nvSpPr>
        <p:spPr>
          <a:xfrm>
            <a:off x="6624689" y="2148348"/>
            <a:ext cx="2709950" cy="3516283"/>
          </a:xfrm>
          <a:custGeom>
            <a:avLst/>
            <a:gdLst>
              <a:gd name="connsiteX0" fmla="*/ 91440 w 2709950"/>
              <a:gd name="connsiteY0" fmla="*/ 1321723 h 3516283"/>
              <a:gd name="connsiteX1" fmla="*/ 0 w 2709950"/>
              <a:gd name="connsiteY1" fmla="*/ 390698 h 3516283"/>
              <a:gd name="connsiteX2" fmla="*/ 1105593 w 2709950"/>
              <a:gd name="connsiteY2" fmla="*/ 0 h 3516283"/>
              <a:gd name="connsiteX3" fmla="*/ 2709950 w 2709950"/>
              <a:gd name="connsiteY3" fmla="*/ 922712 h 3516283"/>
              <a:gd name="connsiteX4" fmla="*/ 1080655 w 2709950"/>
              <a:gd name="connsiteY4" fmla="*/ 1820487 h 3516283"/>
              <a:gd name="connsiteX5" fmla="*/ 1338350 w 2709950"/>
              <a:gd name="connsiteY5" fmla="*/ 2876203 h 3516283"/>
              <a:gd name="connsiteX6" fmla="*/ 1770611 w 2709950"/>
              <a:gd name="connsiteY6" fmla="*/ 3516283 h 3516283"/>
              <a:gd name="connsiteX7" fmla="*/ 365760 w 2709950"/>
              <a:gd name="connsiteY7" fmla="*/ 2402378 h 3516283"/>
              <a:gd name="connsiteX8" fmla="*/ 365760 w 2709950"/>
              <a:gd name="connsiteY8" fmla="*/ 2402378 h 3516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9950" h="3516283">
                <a:moveTo>
                  <a:pt x="91440" y="1321723"/>
                </a:moveTo>
                <a:lnTo>
                  <a:pt x="0" y="390698"/>
                </a:lnTo>
                <a:lnTo>
                  <a:pt x="1105593" y="0"/>
                </a:lnTo>
                <a:lnTo>
                  <a:pt x="2709950" y="922712"/>
                </a:lnTo>
                <a:lnTo>
                  <a:pt x="1080655" y="1820487"/>
                </a:lnTo>
                <a:lnTo>
                  <a:pt x="1338350" y="2876203"/>
                </a:lnTo>
                <a:lnTo>
                  <a:pt x="1770611" y="3516283"/>
                </a:lnTo>
                <a:lnTo>
                  <a:pt x="365760" y="2402378"/>
                </a:lnTo>
                <a:lnTo>
                  <a:pt x="365760" y="2402378"/>
                </a:lnTo>
              </a:path>
            </a:pathLst>
          </a:custGeom>
          <a:no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TextBox 69"/>
          <p:cNvSpPr txBox="1"/>
          <p:nvPr/>
        </p:nvSpPr>
        <p:spPr>
          <a:xfrm>
            <a:off x="7954726" y="3788279"/>
            <a:ext cx="1677362" cy="861774"/>
          </a:xfrm>
          <a:prstGeom prst="rect">
            <a:avLst/>
          </a:prstGeom>
          <a:noFill/>
        </p:spPr>
        <p:txBody>
          <a:bodyPr wrap="square" rtlCol="0">
            <a:spAutoFit/>
          </a:bodyPr>
          <a:lstStyle/>
          <a:p>
            <a:pPr algn="ctr">
              <a:lnSpc>
                <a:spcPts val="2000"/>
              </a:lnSpc>
            </a:pPr>
            <a:r>
              <a:rPr lang="en-US" sz="2000" b="1" dirty="0"/>
              <a:t>Finds </a:t>
            </a:r>
            <a:r>
              <a:rPr lang="en-US" sz="2000" b="1" dirty="0">
                <a:solidFill>
                  <a:srgbClr val="FF0000"/>
                </a:solidFill>
              </a:rPr>
              <a:t>optimal</a:t>
            </a:r>
            <a:r>
              <a:rPr lang="en-US" sz="2000" b="1" dirty="0"/>
              <a:t> or </a:t>
            </a:r>
            <a:r>
              <a:rPr lang="en-US" sz="2000" b="1" dirty="0">
                <a:solidFill>
                  <a:srgbClr val="FF0000"/>
                </a:solidFill>
              </a:rPr>
              <a:t>close to optimal</a:t>
            </a:r>
          </a:p>
        </p:txBody>
      </p:sp>
      <p:grpSp>
        <p:nvGrpSpPr>
          <p:cNvPr id="60" name="targets"/>
          <p:cNvGrpSpPr/>
          <p:nvPr/>
        </p:nvGrpSpPr>
        <p:grpSpPr>
          <a:xfrm>
            <a:off x="6467726" y="2009021"/>
            <a:ext cx="3030855" cy="3773594"/>
            <a:chOff x="1367963" y="2371118"/>
            <a:chExt cx="3030855" cy="3773594"/>
          </a:xfrm>
        </p:grpSpPr>
        <p:pic>
          <p:nvPicPr>
            <p:cNvPr id="61" name="Picture 60"/>
            <p:cNvPicPr>
              <a:picLocks noChangeAspect="1"/>
            </p:cNvPicPr>
            <p:nvPr/>
          </p:nvPicPr>
          <p:blipFill>
            <a:blip r:embed="rId3"/>
            <a:stretch>
              <a:fillRect/>
            </a:stretch>
          </p:blipFill>
          <p:spPr>
            <a:xfrm>
              <a:off x="2448183" y="2371118"/>
              <a:ext cx="390525" cy="295275"/>
            </a:xfrm>
            <a:prstGeom prst="rect">
              <a:avLst/>
            </a:prstGeom>
          </p:spPr>
        </p:pic>
        <p:pic>
          <p:nvPicPr>
            <p:cNvPr id="62" name="Picture 61"/>
            <p:cNvPicPr>
              <a:picLocks noChangeAspect="1"/>
            </p:cNvPicPr>
            <p:nvPr/>
          </p:nvPicPr>
          <p:blipFill>
            <a:blip r:embed="rId4"/>
            <a:stretch>
              <a:fillRect/>
            </a:stretch>
          </p:blipFill>
          <p:spPr>
            <a:xfrm>
              <a:off x="1367963" y="2741987"/>
              <a:ext cx="361950" cy="295275"/>
            </a:xfrm>
            <a:prstGeom prst="rect">
              <a:avLst/>
            </a:prstGeom>
          </p:spPr>
        </p:pic>
        <p:pic>
          <p:nvPicPr>
            <p:cNvPr id="63" name="Picture 62"/>
            <p:cNvPicPr>
              <a:picLocks noChangeAspect="1"/>
            </p:cNvPicPr>
            <p:nvPr/>
          </p:nvPicPr>
          <p:blipFill>
            <a:blip r:embed="rId5"/>
            <a:stretch>
              <a:fillRect/>
            </a:stretch>
          </p:blipFill>
          <p:spPr>
            <a:xfrm>
              <a:off x="1489883" y="3654078"/>
              <a:ext cx="361950" cy="276225"/>
            </a:xfrm>
            <a:prstGeom prst="rect">
              <a:avLst/>
            </a:prstGeom>
          </p:spPr>
        </p:pic>
        <p:pic>
          <p:nvPicPr>
            <p:cNvPr id="64" name="Picture 63"/>
            <p:cNvPicPr>
              <a:picLocks noChangeAspect="1"/>
            </p:cNvPicPr>
            <p:nvPr/>
          </p:nvPicPr>
          <p:blipFill>
            <a:blip r:embed="rId6"/>
            <a:stretch>
              <a:fillRect/>
            </a:stretch>
          </p:blipFill>
          <p:spPr>
            <a:xfrm>
              <a:off x="4027343" y="3249660"/>
              <a:ext cx="371475" cy="295275"/>
            </a:xfrm>
            <a:prstGeom prst="rect">
              <a:avLst/>
            </a:prstGeom>
          </p:spPr>
        </p:pic>
        <p:pic>
          <p:nvPicPr>
            <p:cNvPr id="65" name="Picture 64"/>
            <p:cNvPicPr>
              <a:picLocks noChangeAspect="1"/>
            </p:cNvPicPr>
            <p:nvPr/>
          </p:nvPicPr>
          <p:blipFill>
            <a:blip r:embed="rId7"/>
            <a:stretch>
              <a:fillRect/>
            </a:stretch>
          </p:blipFill>
          <p:spPr>
            <a:xfrm>
              <a:off x="2421602" y="4175315"/>
              <a:ext cx="371475" cy="285750"/>
            </a:xfrm>
            <a:prstGeom prst="rect">
              <a:avLst/>
            </a:prstGeom>
          </p:spPr>
        </p:pic>
        <p:pic>
          <p:nvPicPr>
            <p:cNvPr id="66" name="Picture 65"/>
            <p:cNvPicPr>
              <a:picLocks noChangeAspect="1"/>
            </p:cNvPicPr>
            <p:nvPr/>
          </p:nvPicPr>
          <p:blipFill>
            <a:blip r:embed="rId8"/>
            <a:stretch>
              <a:fillRect/>
            </a:stretch>
          </p:blipFill>
          <p:spPr>
            <a:xfrm>
              <a:off x="1747404" y="4775363"/>
              <a:ext cx="361950" cy="285750"/>
            </a:xfrm>
            <a:prstGeom prst="rect">
              <a:avLst/>
            </a:prstGeom>
          </p:spPr>
        </p:pic>
        <p:pic>
          <p:nvPicPr>
            <p:cNvPr id="67" name="Picture 66"/>
            <p:cNvPicPr>
              <a:picLocks noChangeAspect="1"/>
            </p:cNvPicPr>
            <p:nvPr/>
          </p:nvPicPr>
          <p:blipFill>
            <a:blip r:embed="rId9"/>
            <a:stretch>
              <a:fillRect/>
            </a:stretch>
          </p:blipFill>
          <p:spPr>
            <a:xfrm>
              <a:off x="2689158" y="5195281"/>
              <a:ext cx="361950" cy="295275"/>
            </a:xfrm>
            <a:prstGeom prst="rect">
              <a:avLst/>
            </a:prstGeom>
          </p:spPr>
        </p:pic>
        <p:pic>
          <p:nvPicPr>
            <p:cNvPr id="68" name="Picture 67"/>
            <p:cNvPicPr>
              <a:picLocks noChangeAspect="1"/>
            </p:cNvPicPr>
            <p:nvPr/>
          </p:nvPicPr>
          <p:blipFill>
            <a:blip r:embed="rId10"/>
            <a:stretch>
              <a:fillRect/>
            </a:stretch>
          </p:blipFill>
          <p:spPr>
            <a:xfrm>
              <a:off x="3072071" y="5868487"/>
              <a:ext cx="361950" cy="276225"/>
            </a:xfrm>
            <a:prstGeom prst="rect">
              <a:avLst/>
            </a:prstGeom>
          </p:spPr>
        </p:pic>
      </p:grpSp>
    </p:spTree>
    <p:extLst>
      <p:ext uri="{BB962C8B-B14F-4D97-AF65-F5344CB8AC3E}">
        <p14:creationId xmlns:p14="http://schemas.microsoft.com/office/powerpoint/2010/main" val="74104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par>
                                <p:cTn id="12" presetID="1" presetClass="entr" presetSubtype="0" fill="hold" nodeType="withEffect">
                                  <p:stCondLst>
                                    <p:cond delay="0"/>
                                  </p:stCondLst>
                                  <p:childTnLst>
                                    <p:set>
                                      <p:cBhvr>
                                        <p:cTn id="13" dur="1" fill="hold">
                                          <p:stCondLst>
                                            <p:cond delay="0"/>
                                          </p:stCondLst>
                                        </p:cTn>
                                        <p:tgtEl>
                                          <p:spTgt spid="4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31"/>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30"/>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33"/>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500"/>
                                        <p:tgtEl>
                                          <p:spTgt spid="4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6"/>
                                        </p:tgtEl>
                                        <p:attrNameLst>
                                          <p:attrName>style.visibility</p:attrName>
                                        </p:attrNameLst>
                                      </p:cBhvr>
                                      <p:to>
                                        <p:strVal val="visible"/>
                                      </p:to>
                                    </p:set>
                                    <p:animEffect transition="in" filter="fade">
                                      <p:cBhvr>
                                        <p:cTn id="46" dur="500"/>
                                        <p:tgtEl>
                                          <p:spTgt spid="56"/>
                                        </p:tgtEl>
                                      </p:cBhvr>
                                    </p:animEffect>
                                  </p:childTnLst>
                                </p:cTn>
                              </p:par>
                              <p:par>
                                <p:cTn id="47" presetID="1" presetClass="entr" presetSubtype="0" fill="hold" nodeType="withEffect">
                                  <p:stCondLst>
                                    <p:cond delay="0"/>
                                  </p:stCondLst>
                                  <p:childTnLst>
                                    <p:set>
                                      <p:cBhvr>
                                        <p:cTn id="48" dur="1" fill="hold">
                                          <p:stCondLst>
                                            <p:cond delay="0"/>
                                          </p:stCondLst>
                                        </p:cTn>
                                        <p:tgtEl>
                                          <p:spTgt spid="6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56"/>
                                        </p:tgtEl>
                                        <p:attrNameLst>
                                          <p:attrName>style.visibility</p:attrName>
                                        </p:attrNameLst>
                                      </p:cBhvr>
                                      <p:to>
                                        <p:strVal val="hidden"/>
                                      </p:to>
                                    </p:set>
                                  </p:childTnLst>
                                </p:cTn>
                              </p:par>
                              <p:par>
                                <p:cTn id="53" presetID="10" presetClass="entr" presetSubtype="0"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fade">
                                      <p:cBhvr>
                                        <p:cTn id="55" dur="500"/>
                                        <p:tgtEl>
                                          <p:spTgt spid="57"/>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grpId="1" nodeType="clickEffect">
                                  <p:stCondLst>
                                    <p:cond delay="0"/>
                                  </p:stCondLst>
                                  <p:childTnLst>
                                    <p:set>
                                      <p:cBhvr>
                                        <p:cTn id="59" dur="1" fill="hold">
                                          <p:stCondLst>
                                            <p:cond delay="0"/>
                                          </p:stCondLst>
                                        </p:cTn>
                                        <p:tgtEl>
                                          <p:spTgt spid="57"/>
                                        </p:tgtEl>
                                        <p:attrNameLst>
                                          <p:attrName>style.visibility</p:attrName>
                                        </p:attrNameLst>
                                      </p:cBhvr>
                                      <p:to>
                                        <p:strVal val="hidden"/>
                                      </p:to>
                                    </p:set>
                                  </p:childTnLst>
                                </p:cTn>
                              </p:par>
                              <p:par>
                                <p:cTn id="60" presetID="10" presetClass="entr" presetSubtype="0"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Effect transition="in" filter="fade">
                                      <p:cBhvr>
                                        <p:cTn id="62" dur="500"/>
                                        <p:tgtEl>
                                          <p:spTgt spid="5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70"/>
                                        </p:tgtEl>
                                        <p:attrNameLst>
                                          <p:attrName>style.visibility</p:attrName>
                                        </p:attrNameLst>
                                      </p:cBhvr>
                                      <p:to>
                                        <p:strVal val="visible"/>
                                      </p:to>
                                    </p:set>
                                    <p:animEffect transition="in" filter="fade">
                                      <p:cBhvr>
                                        <p:cTn id="65"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0" grpId="0" animBg="1"/>
      <p:bldP spid="30" grpId="1" animBg="1"/>
      <p:bldP spid="31" grpId="0" animBg="1"/>
      <p:bldP spid="31" grpId="1" animBg="1"/>
      <p:bldP spid="44" grpId="0" animBg="1"/>
      <p:bldP spid="32" grpId="0"/>
      <p:bldP spid="56" grpId="0" animBg="1"/>
      <p:bldP spid="56" grpId="1" animBg="1"/>
      <p:bldP spid="57" grpId="0" animBg="1"/>
      <p:bldP spid="57" grpId="1" animBg="1"/>
      <p:bldP spid="58" grpId="0" animBg="1"/>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822325" y="26634"/>
            <a:ext cx="10515600" cy="1325563"/>
          </a:xfrm>
        </p:spPr>
        <p:txBody>
          <a:bodyPr>
            <a:normAutofit/>
          </a:bodyPr>
          <a:lstStyle/>
          <a:p>
            <a:pPr algn="ctr"/>
            <a:r>
              <a:rPr lang="en-US" sz="4000" b="1" dirty="0">
                <a:latin typeface="+mn-lt"/>
                <a:ea typeface="Tahoma" panose="020B0604030504040204" pitchFamily="34" charset="0"/>
                <a:cs typeface="Tahoma" panose="020B0604030504040204" pitchFamily="34" charset="0"/>
              </a:rPr>
              <a:t>Local search operators </a:t>
            </a:r>
            <a:endParaRPr lang="en-US" sz="4000" dirty="0">
              <a:latin typeface="+mn-lt"/>
              <a:ea typeface="Tahoma" panose="020B0604030504040204" pitchFamily="34" charset="0"/>
              <a:cs typeface="Tahoma" panose="020B0604030504040204" pitchFamily="34" charset="0"/>
            </a:endParaRPr>
          </a:p>
        </p:txBody>
      </p:sp>
      <p:sp>
        <p:nvSpPr>
          <p:cNvPr id="12" name="Slide Number Placeholder 11"/>
          <p:cNvSpPr>
            <a:spLocks noGrp="1"/>
          </p:cNvSpPr>
          <p:nvPr>
            <p:ph type="sldNum" sz="quarter" idx="12"/>
          </p:nvPr>
        </p:nvSpPr>
        <p:spPr/>
        <p:txBody>
          <a:bodyPr/>
          <a:lstStyle/>
          <a:p>
            <a:fld id="{3545BDA7-B02E-4201-861D-1A22D6838F48}" type="slidenum">
              <a:rPr lang="en-US" smtClean="0"/>
              <a:t>7</a:t>
            </a:fld>
            <a:endParaRPr lang="en-US"/>
          </a:p>
        </p:txBody>
      </p:sp>
      <p:sp>
        <p:nvSpPr>
          <p:cNvPr id="85" name="TextBox 84">
            <a:extLst>
              <a:ext uri="{FF2B5EF4-FFF2-40B4-BE49-F238E27FC236}">
                <a16:creationId xmlns:a16="http://schemas.microsoft.com/office/drawing/2014/main" id="{B99C8EEF-3363-4D7C-AFE1-8D8D755F7555}"/>
              </a:ext>
            </a:extLst>
          </p:cNvPr>
          <p:cNvSpPr txBox="1"/>
          <p:nvPr/>
        </p:nvSpPr>
        <p:spPr>
          <a:xfrm>
            <a:off x="3029504" y="2678381"/>
            <a:ext cx="6094520" cy="1938992"/>
          </a:xfrm>
          <a:prstGeom prst="rect">
            <a:avLst/>
          </a:prstGeom>
          <a:noFill/>
        </p:spPr>
        <p:txBody>
          <a:bodyPr wrap="square">
            <a:spAutoFit/>
          </a:bodyPr>
          <a:lstStyle/>
          <a:p>
            <a:pPr marL="342900" indent="-342900">
              <a:buAutoNum type="arabicPeriod"/>
            </a:pPr>
            <a:r>
              <a:rPr lang="en-US" sz="3000" dirty="0">
                <a:latin typeface="+mn-lt"/>
                <a:ea typeface="Tahoma" panose="020B0604030504040204" pitchFamily="34" charset="0"/>
                <a:cs typeface="Tahoma" panose="020B0604030504040204" pitchFamily="34" charset="0"/>
              </a:rPr>
              <a:t>Relocate</a:t>
            </a:r>
          </a:p>
          <a:p>
            <a:pPr marL="342900" indent="-342900">
              <a:buAutoNum type="arabicPeriod"/>
            </a:pPr>
            <a:r>
              <a:rPr lang="en-US" sz="3000" dirty="0">
                <a:latin typeface="+mn-lt"/>
                <a:ea typeface="Tahoma" panose="020B0604030504040204" pitchFamily="34" charset="0"/>
                <a:cs typeface="Tahoma" panose="020B0604030504040204" pitchFamily="34" charset="0"/>
              </a:rPr>
              <a:t>2-opt</a:t>
            </a:r>
          </a:p>
          <a:p>
            <a:pPr marL="342900" indent="-342900">
              <a:buAutoNum type="arabicPeriod"/>
            </a:pPr>
            <a:r>
              <a:rPr lang="en-US" sz="3000" dirty="0">
                <a:latin typeface="+mn-lt"/>
                <a:ea typeface="Tahoma" panose="020B0604030504040204" pitchFamily="34" charset="0"/>
                <a:cs typeface="Tahoma" panose="020B0604030504040204" pitchFamily="34" charset="0"/>
              </a:rPr>
              <a:t>Three node permute</a:t>
            </a:r>
          </a:p>
          <a:p>
            <a:pPr marL="342900" indent="-342900">
              <a:buAutoNum type="arabicPeriod"/>
            </a:pPr>
            <a:r>
              <a:rPr lang="en-US" sz="3000" dirty="0">
                <a:ea typeface="Tahoma" panose="020B0604030504040204" pitchFamily="34" charset="0"/>
                <a:cs typeface="Tahoma" panose="020B0604030504040204" pitchFamily="34" charset="0"/>
              </a:rPr>
              <a:t>Link swap</a:t>
            </a:r>
            <a:endParaRPr lang="en-US" sz="3000" dirty="0"/>
          </a:p>
        </p:txBody>
      </p:sp>
    </p:spTree>
    <p:extLst>
      <p:ext uri="{BB962C8B-B14F-4D97-AF65-F5344CB8AC3E}">
        <p14:creationId xmlns:p14="http://schemas.microsoft.com/office/powerpoint/2010/main" val="279594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822325" y="0"/>
            <a:ext cx="10515600" cy="1325563"/>
          </a:xfrm>
        </p:spPr>
        <p:txBody>
          <a:bodyPr>
            <a:normAutofit/>
          </a:bodyPr>
          <a:lstStyle/>
          <a:p>
            <a:pPr algn="ctr"/>
            <a:r>
              <a:rPr lang="en-US" sz="4000" b="1" dirty="0">
                <a:latin typeface="+mn-lt"/>
                <a:ea typeface="Tahoma" panose="020B0604030504040204" pitchFamily="34" charset="0"/>
                <a:cs typeface="Tahoma" panose="020B0604030504040204" pitchFamily="34" charset="0"/>
              </a:rPr>
              <a:t>1. Relocate</a:t>
            </a:r>
            <a:endParaRPr lang="en-US" sz="4000" dirty="0">
              <a:latin typeface="+mn-lt"/>
              <a:ea typeface="Tahoma" panose="020B0604030504040204" pitchFamily="34" charset="0"/>
              <a:cs typeface="Tahoma" panose="020B0604030504040204" pitchFamily="34" charset="0"/>
            </a:endParaRPr>
          </a:p>
        </p:txBody>
      </p:sp>
      <p:grpSp>
        <p:nvGrpSpPr>
          <p:cNvPr id="3" name="Group 2"/>
          <p:cNvGrpSpPr/>
          <p:nvPr/>
        </p:nvGrpSpPr>
        <p:grpSpPr>
          <a:xfrm>
            <a:off x="1504436" y="2602186"/>
            <a:ext cx="3424109" cy="1974905"/>
            <a:chOff x="2773363" y="1810540"/>
            <a:chExt cx="3424109" cy="1974905"/>
          </a:xfrm>
        </p:grpSpPr>
        <p:cxnSp>
          <p:nvCxnSpPr>
            <p:cNvPr id="71" name="Straight Connector 70"/>
            <p:cNvCxnSpPr/>
            <p:nvPr/>
          </p:nvCxnSpPr>
          <p:spPr>
            <a:xfrm flipH="1">
              <a:off x="5124737" y="1990523"/>
              <a:ext cx="914002" cy="979193"/>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4618432" y="2239071"/>
              <a:ext cx="386839" cy="730645"/>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3516700" y="2159792"/>
              <a:ext cx="1031570" cy="107133"/>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2856799" y="2266925"/>
              <a:ext cx="659902" cy="102419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flipV="1">
              <a:off x="2856799" y="3291115"/>
              <a:ext cx="2724938" cy="407105"/>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5581737" y="3494668"/>
              <a:ext cx="519578" cy="222836"/>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5498301" y="3591087"/>
              <a:ext cx="172008" cy="194358"/>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a:p>
          </p:txBody>
        </p:sp>
        <p:sp>
          <p:nvSpPr>
            <p:cNvPr id="78" name="Oval 77"/>
            <p:cNvSpPr/>
            <p:nvPr/>
          </p:nvSpPr>
          <p:spPr>
            <a:xfrm>
              <a:off x="4980620" y="2939719"/>
              <a:ext cx="172008" cy="19435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a:p>
          </p:txBody>
        </p:sp>
        <p:sp>
          <p:nvSpPr>
            <p:cNvPr id="79" name="Oval 78"/>
            <p:cNvSpPr/>
            <p:nvPr/>
          </p:nvSpPr>
          <p:spPr>
            <a:xfrm>
              <a:off x="6014086" y="1810540"/>
              <a:ext cx="172008" cy="194358"/>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a:p>
          </p:txBody>
        </p:sp>
        <p:sp>
          <p:nvSpPr>
            <p:cNvPr id="80" name="Oval 79"/>
            <p:cNvSpPr/>
            <p:nvPr/>
          </p:nvSpPr>
          <p:spPr>
            <a:xfrm>
              <a:off x="6025464" y="3381106"/>
              <a:ext cx="172008" cy="194358"/>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a:p>
          </p:txBody>
        </p:sp>
        <p:sp>
          <p:nvSpPr>
            <p:cNvPr id="81" name="Oval 80"/>
            <p:cNvSpPr/>
            <p:nvPr/>
          </p:nvSpPr>
          <p:spPr>
            <a:xfrm>
              <a:off x="4476213" y="2059088"/>
              <a:ext cx="172008" cy="194358"/>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a:p>
          </p:txBody>
        </p:sp>
        <p:sp>
          <p:nvSpPr>
            <p:cNvPr id="82" name="Oval 81"/>
            <p:cNvSpPr/>
            <p:nvPr/>
          </p:nvSpPr>
          <p:spPr>
            <a:xfrm>
              <a:off x="3435160" y="2138365"/>
              <a:ext cx="172008" cy="194358"/>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a:p>
          </p:txBody>
        </p:sp>
        <p:sp>
          <p:nvSpPr>
            <p:cNvPr id="83" name="Oval 82"/>
            <p:cNvSpPr/>
            <p:nvPr/>
          </p:nvSpPr>
          <p:spPr>
            <a:xfrm>
              <a:off x="2773363" y="3166841"/>
              <a:ext cx="172008" cy="194358"/>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a:p>
          </p:txBody>
        </p:sp>
      </p:grpSp>
      <p:grpSp>
        <p:nvGrpSpPr>
          <p:cNvPr id="57" name="Group 56"/>
          <p:cNvGrpSpPr/>
          <p:nvPr/>
        </p:nvGrpSpPr>
        <p:grpSpPr>
          <a:xfrm>
            <a:off x="6633494" y="2595421"/>
            <a:ext cx="3424109" cy="1974905"/>
            <a:chOff x="2773363" y="1810540"/>
            <a:chExt cx="3424109" cy="1974905"/>
          </a:xfrm>
        </p:grpSpPr>
        <p:cxnSp>
          <p:nvCxnSpPr>
            <p:cNvPr id="58" name="Straight Connector 57"/>
            <p:cNvCxnSpPr/>
            <p:nvPr/>
          </p:nvCxnSpPr>
          <p:spPr>
            <a:xfrm flipH="1">
              <a:off x="5124737" y="1990523"/>
              <a:ext cx="914002" cy="979193"/>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4618432" y="2239071"/>
              <a:ext cx="386839" cy="730645"/>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3516700" y="2159792"/>
              <a:ext cx="1031570" cy="107133"/>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2856799" y="2266925"/>
              <a:ext cx="659902" cy="102419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flipV="1">
              <a:off x="2856799" y="3291115"/>
              <a:ext cx="2724938" cy="407105"/>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5581737" y="3494668"/>
              <a:ext cx="519578" cy="222836"/>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5498301" y="3591087"/>
              <a:ext cx="172008" cy="194358"/>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a:p>
          </p:txBody>
        </p:sp>
        <p:sp>
          <p:nvSpPr>
            <p:cNvPr id="65" name="Oval 64"/>
            <p:cNvSpPr/>
            <p:nvPr/>
          </p:nvSpPr>
          <p:spPr>
            <a:xfrm>
              <a:off x="4980620" y="2939719"/>
              <a:ext cx="172008" cy="194358"/>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a:p>
          </p:txBody>
        </p:sp>
        <p:sp>
          <p:nvSpPr>
            <p:cNvPr id="66" name="Oval 65"/>
            <p:cNvSpPr/>
            <p:nvPr/>
          </p:nvSpPr>
          <p:spPr>
            <a:xfrm>
              <a:off x="6014086" y="1810540"/>
              <a:ext cx="172008" cy="194358"/>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a:p>
          </p:txBody>
        </p:sp>
        <p:sp>
          <p:nvSpPr>
            <p:cNvPr id="67" name="Oval 66"/>
            <p:cNvSpPr/>
            <p:nvPr/>
          </p:nvSpPr>
          <p:spPr>
            <a:xfrm>
              <a:off x="6025464" y="3381106"/>
              <a:ext cx="172008" cy="194358"/>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a:p>
          </p:txBody>
        </p:sp>
        <p:sp>
          <p:nvSpPr>
            <p:cNvPr id="69" name="Oval 68"/>
            <p:cNvSpPr/>
            <p:nvPr/>
          </p:nvSpPr>
          <p:spPr>
            <a:xfrm>
              <a:off x="4476213" y="2059088"/>
              <a:ext cx="172008" cy="194358"/>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a:p>
          </p:txBody>
        </p:sp>
        <p:sp>
          <p:nvSpPr>
            <p:cNvPr id="70" name="Oval 69"/>
            <p:cNvSpPr/>
            <p:nvPr/>
          </p:nvSpPr>
          <p:spPr>
            <a:xfrm>
              <a:off x="3435160" y="2138365"/>
              <a:ext cx="172008" cy="194358"/>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a:p>
          </p:txBody>
        </p:sp>
        <p:sp>
          <p:nvSpPr>
            <p:cNvPr id="98" name="Oval 97"/>
            <p:cNvSpPr/>
            <p:nvPr/>
          </p:nvSpPr>
          <p:spPr>
            <a:xfrm>
              <a:off x="2773363" y="3166841"/>
              <a:ext cx="172008" cy="194358"/>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a:p>
          </p:txBody>
        </p:sp>
        <p:cxnSp>
          <p:nvCxnSpPr>
            <p:cNvPr id="99" name="Straight Arrow Connector 98"/>
            <p:cNvCxnSpPr>
              <a:cxnSpLocks noChangeShapeType="1"/>
            </p:cNvCxnSpPr>
            <p:nvPr/>
          </p:nvCxnSpPr>
          <p:spPr bwMode="auto">
            <a:xfrm flipH="1">
              <a:off x="4823229" y="3190410"/>
              <a:ext cx="178249" cy="317113"/>
            </a:xfrm>
            <a:prstGeom prst="straightConnector1">
              <a:avLst/>
            </a:prstGeom>
            <a:noFill/>
            <a:ln w="25400" algn="ctr">
              <a:solidFill>
                <a:srgbClr val="FF0000"/>
              </a:solidFill>
              <a:prstDash val="sysDot"/>
              <a:miter lim="800000"/>
              <a:headEnd/>
              <a:tailEnd type="triangle" w="lg" len="med"/>
            </a:ln>
          </p:spPr>
        </p:cxnSp>
      </p:grpSp>
      <p:grpSp>
        <p:nvGrpSpPr>
          <p:cNvPr id="100" name="Group 99"/>
          <p:cNvGrpSpPr/>
          <p:nvPr/>
        </p:nvGrpSpPr>
        <p:grpSpPr>
          <a:xfrm>
            <a:off x="6641207" y="2602253"/>
            <a:ext cx="3424109" cy="1974905"/>
            <a:chOff x="2773363" y="1810540"/>
            <a:chExt cx="3424109" cy="1974905"/>
          </a:xfrm>
        </p:grpSpPr>
        <p:cxnSp>
          <p:nvCxnSpPr>
            <p:cNvPr id="101" name="Straight Connector 100"/>
            <p:cNvCxnSpPr/>
            <p:nvPr/>
          </p:nvCxnSpPr>
          <p:spPr>
            <a:xfrm flipH="1">
              <a:off x="5124737" y="1990523"/>
              <a:ext cx="914002" cy="979193"/>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4618432" y="2239071"/>
              <a:ext cx="386839" cy="730645"/>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a:off x="3516700" y="2159792"/>
              <a:ext cx="1031570" cy="107133"/>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2856799" y="2266925"/>
              <a:ext cx="659902" cy="102419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flipV="1">
              <a:off x="2856799" y="3291115"/>
              <a:ext cx="2724938" cy="407105"/>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a:off x="5581737" y="3494668"/>
              <a:ext cx="519578" cy="222836"/>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07" name="Oval 106"/>
            <p:cNvSpPr/>
            <p:nvPr/>
          </p:nvSpPr>
          <p:spPr>
            <a:xfrm>
              <a:off x="5498301" y="3591087"/>
              <a:ext cx="172008" cy="194358"/>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a:p>
          </p:txBody>
        </p:sp>
        <p:sp>
          <p:nvSpPr>
            <p:cNvPr id="109" name="Oval 108"/>
            <p:cNvSpPr/>
            <p:nvPr/>
          </p:nvSpPr>
          <p:spPr>
            <a:xfrm>
              <a:off x="4980620" y="2939719"/>
              <a:ext cx="172008" cy="19435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a:p>
          </p:txBody>
        </p:sp>
        <p:sp>
          <p:nvSpPr>
            <p:cNvPr id="110" name="Oval 109"/>
            <p:cNvSpPr/>
            <p:nvPr/>
          </p:nvSpPr>
          <p:spPr>
            <a:xfrm>
              <a:off x="6014086" y="1810540"/>
              <a:ext cx="172008" cy="194358"/>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a:p>
          </p:txBody>
        </p:sp>
        <p:sp>
          <p:nvSpPr>
            <p:cNvPr id="111" name="Oval 110"/>
            <p:cNvSpPr/>
            <p:nvPr/>
          </p:nvSpPr>
          <p:spPr>
            <a:xfrm>
              <a:off x="6025464" y="3381106"/>
              <a:ext cx="172008" cy="194358"/>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a:p>
          </p:txBody>
        </p:sp>
        <p:sp>
          <p:nvSpPr>
            <p:cNvPr id="112" name="Oval 111"/>
            <p:cNvSpPr/>
            <p:nvPr/>
          </p:nvSpPr>
          <p:spPr>
            <a:xfrm>
              <a:off x="4476213" y="2059088"/>
              <a:ext cx="172008" cy="194358"/>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a:p>
          </p:txBody>
        </p:sp>
        <p:sp>
          <p:nvSpPr>
            <p:cNvPr id="113" name="Oval 112"/>
            <p:cNvSpPr/>
            <p:nvPr/>
          </p:nvSpPr>
          <p:spPr>
            <a:xfrm>
              <a:off x="3435160" y="2138365"/>
              <a:ext cx="172008" cy="194358"/>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a:p>
          </p:txBody>
        </p:sp>
        <p:sp>
          <p:nvSpPr>
            <p:cNvPr id="114" name="Oval 113"/>
            <p:cNvSpPr/>
            <p:nvPr/>
          </p:nvSpPr>
          <p:spPr>
            <a:xfrm>
              <a:off x="2773363" y="3166841"/>
              <a:ext cx="172008" cy="194358"/>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a:p>
          </p:txBody>
        </p:sp>
      </p:grpSp>
      <p:grpSp>
        <p:nvGrpSpPr>
          <p:cNvPr id="10" name="Group 9"/>
          <p:cNvGrpSpPr/>
          <p:nvPr/>
        </p:nvGrpSpPr>
        <p:grpSpPr>
          <a:xfrm>
            <a:off x="6642760" y="2602186"/>
            <a:ext cx="3424109" cy="1974905"/>
            <a:chOff x="6298515" y="2591428"/>
            <a:chExt cx="3424109" cy="1974905"/>
          </a:xfrm>
        </p:grpSpPr>
        <p:grpSp>
          <p:nvGrpSpPr>
            <p:cNvPr id="148" name="Group 147"/>
            <p:cNvGrpSpPr/>
            <p:nvPr/>
          </p:nvGrpSpPr>
          <p:grpSpPr>
            <a:xfrm>
              <a:off x="6298515" y="2591428"/>
              <a:ext cx="3424109" cy="1974905"/>
              <a:chOff x="2773363" y="1810540"/>
              <a:chExt cx="3424109" cy="1974905"/>
            </a:xfrm>
          </p:grpSpPr>
          <p:cxnSp>
            <p:nvCxnSpPr>
              <p:cNvPr id="149" name="Straight Connector 148"/>
              <p:cNvCxnSpPr/>
              <p:nvPr/>
            </p:nvCxnSpPr>
            <p:spPr>
              <a:xfrm flipH="1">
                <a:off x="5124737" y="1990523"/>
                <a:ext cx="914002" cy="979193"/>
              </a:xfrm>
              <a:prstGeom prst="line">
                <a:avLst/>
              </a:prstGeom>
              <a:ln w="28575">
                <a:solidFill>
                  <a:srgbClr val="FF0000">
                    <a:alpha val="25098"/>
                  </a:srgbClr>
                </a:solidFill>
                <a:prstDash val="dash"/>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4618432" y="2239071"/>
                <a:ext cx="386839" cy="730645"/>
              </a:xfrm>
              <a:prstGeom prst="line">
                <a:avLst/>
              </a:prstGeom>
              <a:ln w="28575">
                <a:solidFill>
                  <a:srgbClr val="FF0000">
                    <a:alpha val="25098"/>
                  </a:srgbClr>
                </a:solidFill>
                <a:prstDash val="dash"/>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H="1">
                <a:off x="3516700" y="2159792"/>
                <a:ext cx="1031570" cy="107133"/>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H="1">
                <a:off x="2856799" y="2266925"/>
                <a:ext cx="659902" cy="102419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H="1" flipV="1">
                <a:off x="2856799" y="3291115"/>
                <a:ext cx="2724938" cy="407105"/>
              </a:xfrm>
              <a:prstGeom prst="line">
                <a:avLst/>
              </a:prstGeom>
              <a:ln w="28575">
                <a:solidFill>
                  <a:srgbClr val="FF0000">
                    <a:alpha val="25098"/>
                  </a:srgbClr>
                </a:solidFill>
                <a:prstDash val="dash"/>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H="1">
                <a:off x="5581737" y="3494668"/>
                <a:ext cx="519578" cy="222836"/>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55" name="Oval 154"/>
              <p:cNvSpPr/>
              <p:nvPr/>
            </p:nvSpPr>
            <p:spPr>
              <a:xfrm>
                <a:off x="5498301" y="3591087"/>
                <a:ext cx="172008" cy="194358"/>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a:p>
            </p:txBody>
          </p:sp>
          <p:sp>
            <p:nvSpPr>
              <p:cNvPr id="156" name="Oval 155"/>
              <p:cNvSpPr/>
              <p:nvPr/>
            </p:nvSpPr>
            <p:spPr>
              <a:xfrm>
                <a:off x="4980620" y="2939719"/>
                <a:ext cx="172008" cy="19435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a:p>
            </p:txBody>
          </p:sp>
          <p:sp>
            <p:nvSpPr>
              <p:cNvPr id="157" name="Oval 156"/>
              <p:cNvSpPr/>
              <p:nvPr/>
            </p:nvSpPr>
            <p:spPr>
              <a:xfrm>
                <a:off x="6014086" y="1810540"/>
                <a:ext cx="172008" cy="194358"/>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a:p>
            </p:txBody>
          </p:sp>
          <p:sp>
            <p:nvSpPr>
              <p:cNvPr id="158" name="Oval 157"/>
              <p:cNvSpPr/>
              <p:nvPr/>
            </p:nvSpPr>
            <p:spPr>
              <a:xfrm>
                <a:off x="6025464" y="3381106"/>
                <a:ext cx="172008" cy="194358"/>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a:p>
            </p:txBody>
          </p:sp>
          <p:sp>
            <p:nvSpPr>
              <p:cNvPr id="159" name="Oval 158"/>
              <p:cNvSpPr/>
              <p:nvPr/>
            </p:nvSpPr>
            <p:spPr>
              <a:xfrm>
                <a:off x="4476213" y="2059088"/>
                <a:ext cx="172008" cy="194358"/>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a:p>
            </p:txBody>
          </p:sp>
          <p:sp>
            <p:nvSpPr>
              <p:cNvPr id="160" name="Oval 159"/>
              <p:cNvSpPr/>
              <p:nvPr/>
            </p:nvSpPr>
            <p:spPr>
              <a:xfrm>
                <a:off x="3435160" y="2138365"/>
                <a:ext cx="172008" cy="194358"/>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a:p>
            </p:txBody>
          </p:sp>
          <p:sp>
            <p:nvSpPr>
              <p:cNvPr id="161" name="Oval 160"/>
              <p:cNvSpPr/>
              <p:nvPr/>
            </p:nvSpPr>
            <p:spPr>
              <a:xfrm>
                <a:off x="2773363" y="3166841"/>
                <a:ext cx="172008" cy="194358"/>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a:p>
            </p:txBody>
          </p:sp>
        </p:grpSp>
        <p:cxnSp>
          <p:nvCxnSpPr>
            <p:cNvPr id="5" name="Straight Connector 4"/>
            <p:cNvCxnSpPr>
              <a:stCxn id="159" idx="6"/>
              <a:endCxn id="157" idx="2"/>
            </p:cNvCxnSpPr>
            <p:nvPr/>
          </p:nvCxnSpPr>
          <p:spPr>
            <a:xfrm flipV="1">
              <a:off x="8173373" y="2688607"/>
              <a:ext cx="1365865" cy="248548"/>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a:stCxn id="156" idx="5"/>
              <a:endCxn id="155" idx="1"/>
            </p:cNvCxnSpPr>
            <p:nvPr/>
          </p:nvCxnSpPr>
          <p:spPr>
            <a:xfrm>
              <a:off x="8652590" y="3886502"/>
              <a:ext cx="396053" cy="513936"/>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a:stCxn id="161" idx="6"/>
              <a:endCxn id="156" idx="3"/>
            </p:cNvCxnSpPr>
            <p:nvPr/>
          </p:nvCxnSpPr>
          <p:spPr>
            <a:xfrm flipV="1">
              <a:off x="6470523" y="3886502"/>
              <a:ext cx="2060439" cy="158406"/>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grpSp>
      <p:grpSp>
        <p:nvGrpSpPr>
          <p:cNvPr id="164" name="Group 163"/>
          <p:cNvGrpSpPr/>
          <p:nvPr/>
        </p:nvGrpSpPr>
        <p:grpSpPr>
          <a:xfrm>
            <a:off x="6644161" y="2593971"/>
            <a:ext cx="3424109" cy="1974905"/>
            <a:chOff x="6298515" y="2591428"/>
            <a:chExt cx="3424109" cy="1974905"/>
          </a:xfrm>
        </p:grpSpPr>
        <p:grpSp>
          <p:nvGrpSpPr>
            <p:cNvPr id="165" name="Group 164"/>
            <p:cNvGrpSpPr/>
            <p:nvPr/>
          </p:nvGrpSpPr>
          <p:grpSpPr>
            <a:xfrm>
              <a:off x="6298515" y="2591428"/>
              <a:ext cx="3424109" cy="1974905"/>
              <a:chOff x="2773363" y="1810540"/>
              <a:chExt cx="3424109" cy="1974905"/>
            </a:xfrm>
          </p:grpSpPr>
          <p:cxnSp>
            <p:nvCxnSpPr>
              <p:cNvPr id="171" name="Straight Connector 170"/>
              <p:cNvCxnSpPr/>
              <p:nvPr/>
            </p:nvCxnSpPr>
            <p:spPr>
              <a:xfrm flipH="1">
                <a:off x="3516700" y="2159792"/>
                <a:ext cx="1031570" cy="107133"/>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H="1">
                <a:off x="2856799" y="2266925"/>
                <a:ext cx="659902" cy="102419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flipH="1">
                <a:off x="5581737" y="3494668"/>
                <a:ext cx="519578" cy="222836"/>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75" name="Oval 174"/>
              <p:cNvSpPr/>
              <p:nvPr/>
            </p:nvSpPr>
            <p:spPr>
              <a:xfrm>
                <a:off x="5498301" y="3591087"/>
                <a:ext cx="172008" cy="194358"/>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a:p>
            </p:txBody>
          </p:sp>
          <p:sp>
            <p:nvSpPr>
              <p:cNvPr id="176" name="Oval 175"/>
              <p:cNvSpPr/>
              <p:nvPr/>
            </p:nvSpPr>
            <p:spPr>
              <a:xfrm>
                <a:off x="4980620" y="2939719"/>
                <a:ext cx="172008" cy="19435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a:p>
            </p:txBody>
          </p:sp>
          <p:sp>
            <p:nvSpPr>
              <p:cNvPr id="177" name="Oval 176"/>
              <p:cNvSpPr/>
              <p:nvPr/>
            </p:nvSpPr>
            <p:spPr>
              <a:xfrm>
                <a:off x="6014086" y="1810540"/>
                <a:ext cx="172008" cy="194358"/>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a:p>
            </p:txBody>
          </p:sp>
          <p:sp>
            <p:nvSpPr>
              <p:cNvPr id="178" name="Oval 177"/>
              <p:cNvSpPr/>
              <p:nvPr/>
            </p:nvSpPr>
            <p:spPr>
              <a:xfrm>
                <a:off x="6025464" y="3381106"/>
                <a:ext cx="172008" cy="194358"/>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a:p>
            </p:txBody>
          </p:sp>
          <p:sp>
            <p:nvSpPr>
              <p:cNvPr id="179" name="Oval 178"/>
              <p:cNvSpPr/>
              <p:nvPr/>
            </p:nvSpPr>
            <p:spPr>
              <a:xfrm>
                <a:off x="4476213" y="2059088"/>
                <a:ext cx="172008" cy="194358"/>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a:p>
            </p:txBody>
          </p:sp>
          <p:sp>
            <p:nvSpPr>
              <p:cNvPr id="180" name="Oval 179"/>
              <p:cNvSpPr/>
              <p:nvPr/>
            </p:nvSpPr>
            <p:spPr>
              <a:xfrm>
                <a:off x="3435160" y="2138365"/>
                <a:ext cx="172008" cy="194358"/>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a:p>
            </p:txBody>
          </p:sp>
          <p:sp>
            <p:nvSpPr>
              <p:cNvPr id="181" name="Oval 180"/>
              <p:cNvSpPr/>
              <p:nvPr/>
            </p:nvSpPr>
            <p:spPr>
              <a:xfrm>
                <a:off x="2773363" y="3166841"/>
                <a:ext cx="172008" cy="194358"/>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a:p>
            </p:txBody>
          </p:sp>
        </p:grpSp>
        <p:cxnSp>
          <p:nvCxnSpPr>
            <p:cNvPr id="166" name="Straight Connector 165"/>
            <p:cNvCxnSpPr>
              <a:stCxn id="179" idx="6"/>
              <a:endCxn id="177" idx="2"/>
            </p:cNvCxnSpPr>
            <p:nvPr/>
          </p:nvCxnSpPr>
          <p:spPr>
            <a:xfrm flipV="1">
              <a:off x="8173373" y="2688607"/>
              <a:ext cx="1365865" cy="248548"/>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a:stCxn id="176" idx="5"/>
              <a:endCxn id="175" idx="1"/>
            </p:cNvCxnSpPr>
            <p:nvPr/>
          </p:nvCxnSpPr>
          <p:spPr>
            <a:xfrm>
              <a:off x="8652590" y="3886502"/>
              <a:ext cx="396053" cy="513936"/>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a:stCxn id="181" idx="6"/>
              <a:endCxn id="176" idx="3"/>
            </p:cNvCxnSpPr>
            <p:nvPr/>
          </p:nvCxnSpPr>
          <p:spPr>
            <a:xfrm flipV="1">
              <a:off x="6470523" y="3886502"/>
              <a:ext cx="2060439" cy="158406"/>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8772484" y="2065435"/>
            <a:ext cx="1805346" cy="400110"/>
          </a:xfrm>
          <a:prstGeom prst="rect">
            <a:avLst/>
          </a:prstGeom>
          <a:noFill/>
        </p:spPr>
        <p:txBody>
          <a:bodyPr wrap="square" rtlCol="0">
            <a:spAutoFit/>
          </a:bodyPr>
          <a:lstStyle/>
          <a:p>
            <a:pPr algn="ctr"/>
            <a:r>
              <a:rPr lang="en-US" sz="2000" b="1" dirty="0">
                <a:solidFill>
                  <a:srgbClr val="FF0000"/>
                </a:solidFill>
              </a:rPr>
              <a:t>Removing links</a:t>
            </a:r>
          </a:p>
        </p:txBody>
      </p:sp>
      <p:sp>
        <p:nvSpPr>
          <p:cNvPr id="182" name="TextBox 181"/>
          <p:cNvSpPr txBox="1"/>
          <p:nvPr/>
        </p:nvSpPr>
        <p:spPr>
          <a:xfrm>
            <a:off x="8772484" y="2056988"/>
            <a:ext cx="1805346" cy="400110"/>
          </a:xfrm>
          <a:prstGeom prst="rect">
            <a:avLst/>
          </a:prstGeom>
          <a:noFill/>
        </p:spPr>
        <p:txBody>
          <a:bodyPr wrap="square" rtlCol="0">
            <a:spAutoFit/>
          </a:bodyPr>
          <a:lstStyle/>
          <a:p>
            <a:pPr algn="ctr"/>
            <a:r>
              <a:rPr lang="en-US" sz="2000" b="1" dirty="0">
                <a:solidFill>
                  <a:srgbClr val="00B050"/>
                </a:solidFill>
              </a:rPr>
              <a:t>Adding links</a:t>
            </a:r>
          </a:p>
        </p:txBody>
      </p:sp>
      <p:sp>
        <p:nvSpPr>
          <p:cNvPr id="183" name="TextBox 182"/>
          <p:cNvSpPr txBox="1"/>
          <p:nvPr/>
        </p:nvSpPr>
        <p:spPr>
          <a:xfrm>
            <a:off x="2376670" y="4715869"/>
            <a:ext cx="1805346" cy="400110"/>
          </a:xfrm>
          <a:prstGeom prst="rect">
            <a:avLst/>
          </a:prstGeom>
          <a:noFill/>
        </p:spPr>
        <p:txBody>
          <a:bodyPr wrap="square" rtlCol="0">
            <a:spAutoFit/>
          </a:bodyPr>
          <a:lstStyle/>
          <a:p>
            <a:pPr algn="ctr"/>
            <a:r>
              <a:rPr lang="en-US" sz="2000" b="1" dirty="0">
                <a:solidFill>
                  <a:srgbClr val="0D0D0D"/>
                </a:solidFill>
              </a:rPr>
              <a:t>Initial solution</a:t>
            </a:r>
          </a:p>
        </p:txBody>
      </p:sp>
      <p:sp>
        <p:nvSpPr>
          <p:cNvPr id="184" name="TextBox 183"/>
          <p:cNvSpPr txBox="1"/>
          <p:nvPr/>
        </p:nvSpPr>
        <p:spPr>
          <a:xfrm>
            <a:off x="7376831" y="4717625"/>
            <a:ext cx="2197824" cy="400110"/>
          </a:xfrm>
          <a:prstGeom prst="rect">
            <a:avLst/>
          </a:prstGeom>
          <a:noFill/>
        </p:spPr>
        <p:txBody>
          <a:bodyPr wrap="square" rtlCol="0">
            <a:spAutoFit/>
          </a:bodyPr>
          <a:lstStyle/>
          <a:p>
            <a:pPr algn="ctr"/>
            <a:r>
              <a:rPr lang="en-US" sz="2000" b="1" dirty="0">
                <a:solidFill>
                  <a:srgbClr val="0D0D0D"/>
                </a:solidFill>
              </a:rPr>
              <a:t>Updated solution</a:t>
            </a:r>
          </a:p>
        </p:txBody>
      </p:sp>
      <p:sp>
        <p:nvSpPr>
          <p:cNvPr id="12" name="Slide Number Placeholder 11"/>
          <p:cNvSpPr>
            <a:spLocks noGrp="1"/>
          </p:cNvSpPr>
          <p:nvPr>
            <p:ph type="sldNum" sz="quarter" idx="12"/>
          </p:nvPr>
        </p:nvSpPr>
        <p:spPr/>
        <p:txBody>
          <a:bodyPr/>
          <a:lstStyle/>
          <a:p>
            <a:fld id="{3545BDA7-B02E-4201-861D-1A22D6838F48}" type="slidenum">
              <a:rPr lang="en-US" smtClean="0"/>
              <a:t>8</a:t>
            </a:fld>
            <a:endParaRPr lang="en-US"/>
          </a:p>
        </p:txBody>
      </p:sp>
    </p:spTree>
    <p:extLst>
      <p:ext uri="{BB962C8B-B14F-4D97-AF65-F5344CB8AC3E}">
        <p14:creationId xmlns:p14="http://schemas.microsoft.com/office/powerpoint/2010/main" val="890706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7"/>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0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0"/>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1"/>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0"/>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82"/>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6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82" grpId="0"/>
      <p:bldP spid="182" grpId="1"/>
      <p:bldP spid="18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197350" y="1"/>
            <a:ext cx="3451225" cy="971348"/>
          </a:xfrm>
        </p:spPr>
        <p:txBody>
          <a:bodyPr>
            <a:normAutofit/>
          </a:bodyPr>
          <a:lstStyle/>
          <a:p>
            <a:pPr algn="ctr"/>
            <a:r>
              <a:rPr lang="en-US" sz="4000" b="1" dirty="0">
                <a:latin typeface="+mn-lt"/>
                <a:ea typeface="Tahoma" panose="020B0604030504040204" pitchFamily="34" charset="0"/>
                <a:cs typeface="Tahoma" panose="020B0604030504040204" pitchFamily="34" charset="0"/>
              </a:rPr>
              <a:t>2. 2-opt</a:t>
            </a:r>
          </a:p>
        </p:txBody>
      </p:sp>
      <p:grpSp>
        <p:nvGrpSpPr>
          <p:cNvPr id="23" name="Group 22"/>
          <p:cNvGrpSpPr/>
          <p:nvPr/>
        </p:nvGrpSpPr>
        <p:grpSpPr>
          <a:xfrm>
            <a:off x="3239388" y="3061296"/>
            <a:ext cx="1853249" cy="1531198"/>
            <a:chOff x="3041821" y="3101423"/>
            <a:chExt cx="1853249" cy="1531198"/>
          </a:xfrm>
        </p:grpSpPr>
        <p:cxnSp>
          <p:nvCxnSpPr>
            <p:cNvPr id="218" name="Straight Connector 217"/>
            <p:cNvCxnSpPr/>
            <p:nvPr/>
          </p:nvCxnSpPr>
          <p:spPr bwMode="auto">
            <a:xfrm flipV="1">
              <a:off x="3528842" y="3298661"/>
              <a:ext cx="840537" cy="2236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bwMode="auto">
            <a:xfrm>
              <a:off x="4369379" y="3282394"/>
              <a:ext cx="319667" cy="50224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bwMode="auto">
            <a:xfrm flipH="1">
              <a:off x="4307325" y="3768372"/>
              <a:ext cx="381721" cy="80115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bwMode="auto">
            <a:xfrm>
              <a:off x="3562689" y="3841574"/>
              <a:ext cx="744636" cy="727949"/>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bwMode="auto">
            <a:xfrm flipV="1">
              <a:off x="3589015" y="3668735"/>
              <a:ext cx="440012" cy="17283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bwMode="auto">
            <a:xfrm>
              <a:off x="3071907" y="3160391"/>
              <a:ext cx="470099" cy="15453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09" name="Oval 208"/>
            <p:cNvSpPr/>
            <p:nvPr/>
          </p:nvSpPr>
          <p:spPr bwMode="auto">
            <a:xfrm>
              <a:off x="3041821" y="3101423"/>
              <a:ext cx="127926" cy="138334"/>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210" name="Oval 209"/>
            <p:cNvSpPr/>
            <p:nvPr/>
          </p:nvSpPr>
          <p:spPr bwMode="auto">
            <a:xfrm>
              <a:off x="3498756" y="3255960"/>
              <a:ext cx="127926" cy="138334"/>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211" name="Oval 210"/>
            <p:cNvSpPr/>
            <p:nvPr/>
          </p:nvSpPr>
          <p:spPr bwMode="auto">
            <a:xfrm>
              <a:off x="4329890" y="3231560"/>
              <a:ext cx="127926" cy="138334"/>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212" name="Oval 211"/>
            <p:cNvSpPr/>
            <p:nvPr/>
          </p:nvSpPr>
          <p:spPr bwMode="auto">
            <a:xfrm>
              <a:off x="3530723" y="3794804"/>
              <a:ext cx="127926" cy="138334"/>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213" name="Oval 212"/>
            <p:cNvSpPr/>
            <p:nvPr/>
          </p:nvSpPr>
          <p:spPr bwMode="auto">
            <a:xfrm>
              <a:off x="4029028" y="3609768"/>
              <a:ext cx="127926" cy="138334"/>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214" name="Oval 213"/>
            <p:cNvSpPr/>
            <p:nvPr/>
          </p:nvSpPr>
          <p:spPr bwMode="auto">
            <a:xfrm>
              <a:off x="4262196" y="4494287"/>
              <a:ext cx="127926" cy="138334"/>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215" name="Oval 214"/>
            <p:cNvSpPr/>
            <p:nvPr/>
          </p:nvSpPr>
          <p:spPr bwMode="auto">
            <a:xfrm>
              <a:off x="4623232" y="3723637"/>
              <a:ext cx="127926" cy="138334"/>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216" name="Oval 215"/>
            <p:cNvSpPr/>
            <p:nvPr/>
          </p:nvSpPr>
          <p:spPr bwMode="auto">
            <a:xfrm>
              <a:off x="4260316" y="3784638"/>
              <a:ext cx="127926" cy="138334"/>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cxnSp>
          <p:nvCxnSpPr>
            <p:cNvPr id="217" name="Straight Connector 216"/>
            <p:cNvCxnSpPr>
              <a:stCxn id="213" idx="5"/>
            </p:cNvCxnSpPr>
            <p:nvPr/>
          </p:nvCxnSpPr>
          <p:spPr bwMode="auto">
            <a:xfrm>
              <a:off x="4138219" y="3727844"/>
              <a:ext cx="133380" cy="7509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Arc 36"/>
            <p:cNvSpPr>
              <a:spLocks/>
            </p:cNvSpPr>
            <p:nvPr/>
          </p:nvSpPr>
          <p:spPr bwMode="auto">
            <a:xfrm>
              <a:off x="4597968" y="3486664"/>
              <a:ext cx="297102" cy="518511"/>
            </a:xfrm>
            <a:custGeom>
              <a:avLst/>
              <a:gdLst>
                <a:gd name="T0" fmla="*/ 100024 w 215472"/>
                <a:gd name="T1" fmla="*/ 448 h 348939"/>
                <a:gd name="T2" fmla="*/ 107736 w 215472"/>
                <a:gd name="T3" fmla="*/ 174470 h 348939"/>
                <a:gd name="T4" fmla="*/ 132036 w 215472"/>
                <a:gd name="T5" fmla="*/ 344443 h 348939"/>
                <a:gd name="T6" fmla="*/ 11796480 60000 65536"/>
                <a:gd name="T7" fmla="*/ 11796480 60000 65536"/>
                <a:gd name="T8" fmla="*/ 11796480 60000 65536"/>
                <a:gd name="T9" fmla="*/ 100024 w 215472"/>
                <a:gd name="T10" fmla="*/ 0 h 348939"/>
                <a:gd name="T11" fmla="*/ 215472 w 215472"/>
                <a:gd name="T12" fmla="*/ 344443 h 348939"/>
              </a:gdLst>
              <a:ahLst/>
              <a:cxnLst>
                <a:cxn ang="T6">
                  <a:pos x="T0" y="T1"/>
                </a:cxn>
                <a:cxn ang="T7">
                  <a:pos x="T2" y="T3"/>
                </a:cxn>
                <a:cxn ang="T8">
                  <a:pos x="T4" y="T5"/>
                </a:cxn>
              </a:cxnLst>
              <a:rect l="T9" t="T10" r="T11" b="T12"/>
              <a:pathLst>
                <a:path w="215472" h="348939" stroke="0">
                  <a:moveTo>
                    <a:pt x="100024" y="448"/>
                  </a:moveTo>
                  <a:lnTo>
                    <a:pt x="100023" y="447"/>
                  </a:lnTo>
                  <a:cubicBezTo>
                    <a:pt x="102590" y="149"/>
                    <a:pt x="105162" y="-1"/>
                    <a:pt x="107736" y="0"/>
                  </a:cubicBezTo>
                  <a:cubicBezTo>
                    <a:pt x="167236" y="0"/>
                    <a:pt x="215472" y="78112"/>
                    <a:pt x="215472" y="174470"/>
                  </a:cubicBezTo>
                  <a:cubicBezTo>
                    <a:pt x="215472" y="255667"/>
                    <a:pt x="180882" y="326131"/>
                    <a:pt x="132034" y="344444"/>
                  </a:cubicBezTo>
                  <a:lnTo>
                    <a:pt x="107736" y="174470"/>
                  </a:lnTo>
                  <a:close/>
                </a:path>
                <a:path w="215472" h="348939" fill="none">
                  <a:moveTo>
                    <a:pt x="100024" y="448"/>
                  </a:moveTo>
                  <a:lnTo>
                    <a:pt x="100023" y="447"/>
                  </a:lnTo>
                  <a:cubicBezTo>
                    <a:pt x="102590" y="149"/>
                    <a:pt x="105162" y="-1"/>
                    <a:pt x="107736" y="0"/>
                  </a:cubicBezTo>
                  <a:cubicBezTo>
                    <a:pt x="167236" y="0"/>
                    <a:pt x="215472" y="78112"/>
                    <a:pt x="215472" y="174470"/>
                  </a:cubicBezTo>
                  <a:cubicBezTo>
                    <a:pt x="215472" y="255667"/>
                    <a:pt x="180882" y="326131"/>
                    <a:pt x="132034" y="344444"/>
                  </a:cubicBezTo>
                </a:path>
              </a:pathLst>
            </a:custGeom>
            <a:noFill/>
            <a:ln w="6350" cap="flat" cmpd="sng" algn="ctr">
              <a:solidFill>
                <a:schemeClr val="tx1"/>
              </a:solidFill>
              <a:prstDash val="sysDot"/>
              <a:miter lim="800000"/>
              <a:headEnd type="none" w="med" len="med"/>
              <a:tailEnd type="triangle" w="med" len="med"/>
            </a:ln>
          </p:spPr>
          <p:txBody>
            <a:bodyPr anchor="ctr"/>
            <a:lstStyle/>
            <a:p>
              <a:endParaRPr lang="fi-FI"/>
            </a:p>
          </p:txBody>
        </p:sp>
      </p:grpSp>
      <p:grpSp>
        <p:nvGrpSpPr>
          <p:cNvPr id="39" name="Group 38"/>
          <p:cNvGrpSpPr/>
          <p:nvPr/>
        </p:nvGrpSpPr>
        <p:grpSpPr>
          <a:xfrm>
            <a:off x="3224690" y="4827794"/>
            <a:ext cx="1711218" cy="1563732"/>
            <a:chOff x="3542667" y="5083620"/>
            <a:chExt cx="1711218" cy="1563732"/>
          </a:xfrm>
        </p:grpSpPr>
        <p:grpSp>
          <p:nvGrpSpPr>
            <p:cNvPr id="17440" name="Group 170"/>
            <p:cNvGrpSpPr>
              <a:grpSpLocks/>
            </p:cNvGrpSpPr>
            <p:nvPr/>
          </p:nvGrpSpPr>
          <p:grpSpPr bwMode="auto">
            <a:xfrm>
              <a:off x="3572917" y="5143769"/>
              <a:ext cx="1618697" cy="1441325"/>
              <a:chOff x="3505424" y="100919"/>
              <a:chExt cx="2617987" cy="1491886"/>
            </a:xfrm>
          </p:grpSpPr>
          <p:cxnSp>
            <p:nvCxnSpPr>
              <p:cNvPr id="181" name="Straight Connector 180"/>
              <p:cNvCxnSpPr/>
              <p:nvPr/>
            </p:nvCxnSpPr>
            <p:spPr>
              <a:xfrm flipV="1">
                <a:off x="4244182" y="247025"/>
                <a:ext cx="1362476" cy="2315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5606659" y="230187"/>
                <a:ext cx="517011" cy="53249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H="1">
                <a:off x="5503256" y="743737"/>
                <a:ext cx="620413" cy="848199"/>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4301965" y="821611"/>
                <a:ext cx="1201291" cy="77032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flipV="1">
                <a:off x="4344542" y="640606"/>
                <a:ext cx="711651" cy="18100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3505160" y="101801"/>
                <a:ext cx="760310" cy="16206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2" name="Oval 171"/>
            <p:cNvSpPr/>
            <p:nvPr/>
          </p:nvSpPr>
          <p:spPr bwMode="auto">
            <a:xfrm>
              <a:off x="3542667" y="5083620"/>
              <a:ext cx="127926" cy="138334"/>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173" name="Oval 172"/>
            <p:cNvSpPr/>
            <p:nvPr/>
          </p:nvSpPr>
          <p:spPr bwMode="auto">
            <a:xfrm>
              <a:off x="3999604" y="5242224"/>
              <a:ext cx="127926" cy="138334"/>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174" name="Oval 173"/>
            <p:cNvSpPr/>
            <p:nvPr/>
          </p:nvSpPr>
          <p:spPr bwMode="auto">
            <a:xfrm>
              <a:off x="4830737" y="5215789"/>
              <a:ext cx="127926" cy="138334"/>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175" name="Oval 174"/>
            <p:cNvSpPr/>
            <p:nvPr/>
          </p:nvSpPr>
          <p:spPr bwMode="auto">
            <a:xfrm>
              <a:off x="4031570" y="5793269"/>
              <a:ext cx="127926" cy="138334"/>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176" name="Oval 175"/>
            <p:cNvSpPr/>
            <p:nvPr/>
          </p:nvSpPr>
          <p:spPr bwMode="auto">
            <a:xfrm>
              <a:off x="4531754" y="5604165"/>
              <a:ext cx="127926" cy="138334"/>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177" name="Oval 176"/>
            <p:cNvSpPr/>
            <p:nvPr/>
          </p:nvSpPr>
          <p:spPr bwMode="auto">
            <a:xfrm>
              <a:off x="4764923" y="6509018"/>
              <a:ext cx="127926" cy="138334"/>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178" name="Oval 177"/>
            <p:cNvSpPr/>
            <p:nvPr/>
          </p:nvSpPr>
          <p:spPr bwMode="auto">
            <a:xfrm>
              <a:off x="5125959" y="5720067"/>
              <a:ext cx="127926" cy="138334"/>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179" name="Oval 178"/>
            <p:cNvSpPr/>
            <p:nvPr/>
          </p:nvSpPr>
          <p:spPr bwMode="auto">
            <a:xfrm>
              <a:off x="4761162" y="5783102"/>
              <a:ext cx="127926" cy="138334"/>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cxnSp>
          <p:nvCxnSpPr>
            <p:cNvPr id="180" name="Straight Connector 179"/>
            <p:cNvCxnSpPr>
              <a:stCxn id="176" idx="5"/>
              <a:endCxn id="179" idx="1"/>
            </p:cNvCxnSpPr>
            <p:nvPr/>
          </p:nvCxnSpPr>
          <p:spPr bwMode="auto">
            <a:xfrm>
              <a:off x="4640946" y="5722241"/>
              <a:ext cx="138950" cy="8112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Straight Arrow Connector 257"/>
            <p:cNvCxnSpPr>
              <a:cxnSpLocks noChangeShapeType="1"/>
            </p:cNvCxnSpPr>
            <p:nvPr/>
          </p:nvCxnSpPr>
          <p:spPr bwMode="auto">
            <a:xfrm flipH="1" flipV="1">
              <a:off x="4278075" y="6197913"/>
              <a:ext cx="240691" cy="241971"/>
            </a:xfrm>
            <a:prstGeom prst="straightConnector1">
              <a:avLst/>
            </a:prstGeom>
            <a:noFill/>
            <a:ln w="6350" algn="ctr">
              <a:solidFill>
                <a:schemeClr val="tx1"/>
              </a:solidFill>
              <a:prstDash val="sysDot"/>
              <a:miter lim="800000"/>
              <a:headEnd/>
              <a:tailEnd type="triangle" w="med" len="med"/>
            </a:ln>
          </p:spPr>
        </p:cxnSp>
      </p:grpSp>
      <p:grpSp>
        <p:nvGrpSpPr>
          <p:cNvPr id="40" name="Group 39"/>
          <p:cNvGrpSpPr/>
          <p:nvPr/>
        </p:nvGrpSpPr>
        <p:grpSpPr>
          <a:xfrm>
            <a:off x="6574326" y="4812091"/>
            <a:ext cx="1722501" cy="1563731"/>
            <a:chOff x="8745109" y="4698628"/>
            <a:chExt cx="1722501" cy="1563731"/>
          </a:xfrm>
        </p:grpSpPr>
        <p:cxnSp>
          <p:nvCxnSpPr>
            <p:cNvPr id="156" name="Straight Connector 155"/>
            <p:cNvCxnSpPr/>
            <p:nvPr/>
          </p:nvCxnSpPr>
          <p:spPr bwMode="auto">
            <a:xfrm flipV="1">
              <a:off x="9235894" y="4899932"/>
              <a:ext cx="848057" cy="2236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bwMode="auto">
            <a:xfrm>
              <a:off x="10083951" y="4883665"/>
              <a:ext cx="323428" cy="51444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a:endCxn id="169" idx="6"/>
            </p:cNvCxnSpPr>
            <p:nvPr/>
          </p:nvCxnSpPr>
          <p:spPr bwMode="auto">
            <a:xfrm flipH="1">
              <a:off x="10138751" y="5394044"/>
              <a:ext cx="200935" cy="9910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bwMode="auto">
            <a:xfrm>
              <a:off x="9271621" y="5455045"/>
              <a:ext cx="750278" cy="74421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bwMode="auto">
            <a:xfrm flipV="1">
              <a:off x="9297946" y="5257806"/>
              <a:ext cx="532152" cy="197239"/>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bwMode="auto">
            <a:xfrm>
              <a:off x="8775197" y="4759629"/>
              <a:ext cx="473859" cy="156569"/>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62" name="Oval 161"/>
            <p:cNvSpPr/>
            <p:nvPr/>
          </p:nvSpPr>
          <p:spPr bwMode="auto">
            <a:xfrm>
              <a:off x="8745109" y="4698628"/>
              <a:ext cx="127926" cy="138334"/>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163" name="Oval 162"/>
            <p:cNvSpPr/>
            <p:nvPr/>
          </p:nvSpPr>
          <p:spPr bwMode="auto">
            <a:xfrm>
              <a:off x="9237773" y="5408276"/>
              <a:ext cx="127926" cy="138334"/>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164" name="Oval 163"/>
            <p:cNvSpPr/>
            <p:nvPr/>
          </p:nvSpPr>
          <p:spPr bwMode="auto">
            <a:xfrm>
              <a:off x="9741720" y="5219173"/>
              <a:ext cx="127926" cy="138334"/>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165" name="Oval 164"/>
            <p:cNvSpPr/>
            <p:nvPr/>
          </p:nvSpPr>
          <p:spPr bwMode="auto">
            <a:xfrm>
              <a:off x="9976768" y="6124025"/>
              <a:ext cx="127926" cy="138334"/>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166" name="Oval 165"/>
            <p:cNvSpPr/>
            <p:nvPr/>
          </p:nvSpPr>
          <p:spPr bwMode="auto">
            <a:xfrm>
              <a:off x="10339684" y="5335074"/>
              <a:ext cx="127926" cy="138334"/>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167" name="Oval 166"/>
            <p:cNvSpPr/>
            <p:nvPr/>
          </p:nvSpPr>
          <p:spPr bwMode="auto">
            <a:xfrm>
              <a:off x="9190763" y="4851130"/>
              <a:ext cx="127926" cy="138334"/>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168" name="Oval 167"/>
            <p:cNvSpPr/>
            <p:nvPr/>
          </p:nvSpPr>
          <p:spPr bwMode="auto">
            <a:xfrm>
              <a:off x="10044463" y="4845032"/>
              <a:ext cx="127926" cy="138334"/>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169" name="Oval 168"/>
            <p:cNvSpPr/>
            <p:nvPr/>
          </p:nvSpPr>
          <p:spPr bwMode="auto">
            <a:xfrm>
              <a:off x="10010825" y="5423980"/>
              <a:ext cx="127926" cy="138334"/>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cxnSp>
          <p:nvCxnSpPr>
            <p:cNvPr id="170" name="Straight Connector 169"/>
            <p:cNvCxnSpPr>
              <a:stCxn id="164" idx="5"/>
              <a:endCxn id="169" idx="1"/>
            </p:cNvCxnSpPr>
            <p:nvPr/>
          </p:nvCxnSpPr>
          <p:spPr bwMode="auto">
            <a:xfrm>
              <a:off x="9850912" y="5337248"/>
              <a:ext cx="178647" cy="10699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traight Arrow Connector 258"/>
            <p:cNvCxnSpPr>
              <a:cxnSpLocks noChangeShapeType="1"/>
            </p:cNvCxnSpPr>
            <p:nvPr/>
          </p:nvCxnSpPr>
          <p:spPr bwMode="auto">
            <a:xfrm>
              <a:off x="9408889" y="5753743"/>
              <a:ext cx="310265" cy="300940"/>
            </a:xfrm>
            <a:prstGeom prst="straightConnector1">
              <a:avLst/>
            </a:prstGeom>
            <a:noFill/>
            <a:ln w="6350" algn="ctr">
              <a:solidFill>
                <a:schemeClr val="tx1"/>
              </a:solidFill>
              <a:prstDash val="sysDot"/>
              <a:miter lim="800000"/>
              <a:headEnd/>
              <a:tailEnd type="triangle" w="med" len="med"/>
            </a:ln>
          </p:spPr>
        </p:cxnSp>
      </p:grpSp>
      <p:grpSp>
        <p:nvGrpSpPr>
          <p:cNvPr id="12" name="Group 11"/>
          <p:cNvGrpSpPr/>
          <p:nvPr/>
        </p:nvGrpSpPr>
        <p:grpSpPr>
          <a:xfrm>
            <a:off x="6757510" y="1251721"/>
            <a:ext cx="1496853" cy="1520958"/>
            <a:chOff x="977541" y="888844"/>
            <a:chExt cx="1496853" cy="1520958"/>
          </a:xfrm>
        </p:grpSpPr>
        <p:cxnSp>
          <p:nvCxnSpPr>
            <p:cNvPr id="240" name="Straight Connector 239"/>
            <p:cNvCxnSpPr/>
            <p:nvPr/>
          </p:nvCxnSpPr>
          <p:spPr>
            <a:xfrm flipH="1" flipV="1">
              <a:off x="1675168" y="1427690"/>
              <a:ext cx="671300" cy="18910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a:stCxn id="249" idx="5"/>
            </p:cNvCxnSpPr>
            <p:nvPr/>
          </p:nvCxnSpPr>
          <p:spPr>
            <a:xfrm>
              <a:off x="1086733" y="1651501"/>
              <a:ext cx="219878" cy="276400"/>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flipV="1">
              <a:off x="1372424" y="1472424"/>
              <a:ext cx="212485" cy="455477"/>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flipV="1">
              <a:off x="2086974" y="1018980"/>
              <a:ext cx="1881" cy="118139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a:stCxn id="248" idx="2"/>
              <a:endCxn id="245" idx="6"/>
            </p:cNvCxnSpPr>
            <p:nvPr/>
          </p:nvCxnSpPr>
          <p:spPr>
            <a:xfrm flipH="1">
              <a:off x="1704381" y="2269541"/>
              <a:ext cx="335583" cy="71095"/>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45" name="Oval 244"/>
            <p:cNvSpPr>
              <a:spLocks noChangeArrowheads="1"/>
            </p:cNvSpPr>
            <p:nvPr/>
          </p:nvSpPr>
          <p:spPr bwMode="auto">
            <a:xfrm>
              <a:off x="1576455" y="2271468"/>
              <a:ext cx="127926" cy="138334"/>
            </a:xfrm>
            <a:prstGeom prst="ellipse">
              <a:avLst/>
            </a:prstGeom>
            <a:noFill/>
            <a:ln w="22225" algn="ctr">
              <a:solidFill>
                <a:schemeClr val="tx1"/>
              </a:solidFill>
              <a:miter lim="800000"/>
              <a:headEnd/>
              <a:tailEnd/>
            </a:ln>
          </p:spPr>
          <p:txBody>
            <a:bodyPr anchor="ctr"/>
            <a:lstStyle/>
            <a:p>
              <a:pPr fontAlgn="auto">
                <a:spcBef>
                  <a:spcPts val="0"/>
                </a:spcBef>
                <a:spcAft>
                  <a:spcPts val="0"/>
                </a:spcAft>
                <a:defRPr/>
              </a:pPr>
              <a:endParaRPr lang="en-US">
                <a:solidFill>
                  <a:schemeClr val="lt1"/>
                </a:solidFill>
                <a:latin typeface="+mn-lt"/>
                <a:cs typeface="+mn-cs"/>
              </a:endParaRPr>
            </a:p>
          </p:txBody>
        </p:sp>
        <p:sp>
          <p:nvSpPr>
            <p:cNvPr id="246" name="Oval 245"/>
            <p:cNvSpPr>
              <a:spLocks noChangeArrowheads="1"/>
            </p:cNvSpPr>
            <p:nvPr/>
          </p:nvSpPr>
          <p:spPr bwMode="auto">
            <a:xfrm>
              <a:off x="1291567" y="1909600"/>
              <a:ext cx="127926" cy="138334"/>
            </a:xfrm>
            <a:prstGeom prst="ellipse">
              <a:avLst/>
            </a:prstGeom>
            <a:noFill/>
            <a:ln w="22225" algn="ctr">
              <a:solidFill>
                <a:schemeClr val="tx1"/>
              </a:solidFill>
              <a:miter lim="800000"/>
              <a:headEnd/>
              <a:tailEnd/>
            </a:ln>
          </p:spPr>
          <p:txBody>
            <a:bodyPr anchor="ctr"/>
            <a:lstStyle/>
            <a:p>
              <a:pPr fontAlgn="auto">
                <a:spcBef>
                  <a:spcPts val="0"/>
                </a:spcBef>
                <a:spcAft>
                  <a:spcPts val="0"/>
                </a:spcAft>
                <a:defRPr/>
              </a:pPr>
              <a:endParaRPr lang="en-US">
                <a:solidFill>
                  <a:schemeClr val="lt1"/>
                </a:solidFill>
                <a:latin typeface="+mn-lt"/>
                <a:cs typeface="+mn-cs"/>
              </a:endParaRPr>
            </a:p>
          </p:txBody>
        </p:sp>
        <p:sp>
          <p:nvSpPr>
            <p:cNvPr id="247" name="Oval 246"/>
            <p:cNvSpPr/>
            <p:nvPr/>
          </p:nvSpPr>
          <p:spPr>
            <a:xfrm>
              <a:off x="2041844" y="888844"/>
              <a:ext cx="127926" cy="138334"/>
            </a:xfrm>
            <a:prstGeom prst="ellipse">
              <a:avLst/>
            </a:prstGeom>
            <a:solidFill>
              <a:srgbClr val="FF0000"/>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248" name="Oval 247"/>
            <p:cNvSpPr/>
            <p:nvPr/>
          </p:nvSpPr>
          <p:spPr>
            <a:xfrm>
              <a:off x="2039964" y="2200374"/>
              <a:ext cx="127926" cy="138334"/>
            </a:xfrm>
            <a:prstGeom prst="ellipse">
              <a:avLst/>
            </a:prstGeom>
            <a:solidFill>
              <a:srgbClr val="FF0000"/>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249" name="Oval 248"/>
            <p:cNvSpPr>
              <a:spLocks noChangeArrowheads="1"/>
            </p:cNvSpPr>
            <p:nvPr/>
          </p:nvSpPr>
          <p:spPr bwMode="auto">
            <a:xfrm>
              <a:off x="977541" y="1533425"/>
              <a:ext cx="127926" cy="138334"/>
            </a:xfrm>
            <a:prstGeom prst="ellipse">
              <a:avLst/>
            </a:prstGeom>
            <a:noFill/>
            <a:ln w="22225" algn="ctr">
              <a:solidFill>
                <a:schemeClr val="tx1"/>
              </a:solidFill>
              <a:miter lim="800000"/>
              <a:headEnd/>
              <a:tailEnd/>
            </a:ln>
          </p:spPr>
          <p:txBody>
            <a:bodyPr anchor="ctr"/>
            <a:lstStyle/>
            <a:p>
              <a:pPr fontAlgn="auto">
                <a:spcBef>
                  <a:spcPts val="0"/>
                </a:spcBef>
                <a:spcAft>
                  <a:spcPts val="0"/>
                </a:spcAft>
                <a:defRPr/>
              </a:pPr>
              <a:endParaRPr lang="en-US">
                <a:solidFill>
                  <a:schemeClr val="lt1"/>
                </a:solidFill>
                <a:latin typeface="+mn-lt"/>
                <a:cs typeface="+mn-cs"/>
              </a:endParaRPr>
            </a:p>
          </p:txBody>
        </p:sp>
        <p:sp>
          <p:nvSpPr>
            <p:cNvPr id="250" name="Oval 249"/>
            <p:cNvSpPr/>
            <p:nvPr/>
          </p:nvSpPr>
          <p:spPr>
            <a:xfrm>
              <a:off x="1571745" y="1360588"/>
              <a:ext cx="127926" cy="138334"/>
            </a:xfrm>
            <a:prstGeom prst="ellipse">
              <a:avLst/>
            </a:prstGeom>
            <a:solidFill>
              <a:srgbClr val="FF0000"/>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251" name="Oval 250"/>
            <p:cNvSpPr/>
            <p:nvPr/>
          </p:nvSpPr>
          <p:spPr>
            <a:xfrm>
              <a:off x="2346468" y="1551725"/>
              <a:ext cx="127926" cy="138334"/>
            </a:xfrm>
            <a:prstGeom prst="ellipse">
              <a:avLst/>
            </a:prstGeom>
            <a:solidFill>
              <a:srgbClr val="FF0000"/>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cxnSp>
          <p:nvCxnSpPr>
            <p:cNvPr id="252" name="Straight Connector 251"/>
            <p:cNvCxnSpPr>
              <a:stCxn id="247" idx="5"/>
              <a:endCxn id="251" idx="1"/>
            </p:cNvCxnSpPr>
            <p:nvPr/>
          </p:nvCxnSpPr>
          <p:spPr>
            <a:xfrm>
              <a:off x="2151036" y="1006919"/>
              <a:ext cx="214166" cy="565064"/>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Arrow Connector 252"/>
            <p:cNvCxnSpPr>
              <a:cxnSpLocks noChangeShapeType="1"/>
            </p:cNvCxnSpPr>
            <p:nvPr/>
          </p:nvCxnSpPr>
          <p:spPr bwMode="auto">
            <a:xfrm flipH="1" flipV="1">
              <a:off x="2231824" y="955947"/>
              <a:ext cx="191742" cy="441241"/>
            </a:xfrm>
            <a:prstGeom prst="straightConnector1">
              <a:avLst/>
            </a:prstGeom>
            <a:noFill/>
            <a:ln w="6350" algn="ctr">
              <a:solidFill>
                <a:schemeClr val="tx1"/>
              </a:solidFill>
              <a:prstDash val="sysDot"/>
              <a:miter lim="800000"/>
              <a:headEnd/>
              <a:tailEnd type="triangle" w="med" len="med"/>
            </a:ln>
          </p:spPr>
        </p:cxnSp>
      </p:grpSp>
      <p:grpSp>
        <p:nvGrpSpPr>
          <p:cNvPr id="11" name="Group 10"/>
          <p:cNvGrpSpPr/>
          <p:nvPr/>
        </p:nvGrpSpPr>
        <p:grpSpPr>
          <a:xfrm>
            <a:off x="6714478" y="1251721"/>
            <a:ext cx="1605916" cy="1521032"/>
            <a:chOff x="938053" y="2535881"/>
            <a:chExt cx="1605916" cy="1521032"/>
          </a:xfrm>
        </p:grpSpPr>
        <p:cxnSp>
          <p:nvCxnSpPr>
            <p:cNvPr id="227" name="Straight Connector 226"/>
            <p:cNvCxnSpPr/>
            <p:nvPr/>
          </p:nvCxnSpPr>
          <p:spPr>
            <a:xfrm flipH="1">
              <a:off x="1671407" y="2645683"/>
              <a:ext cx="440012" cy="38227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1026431" y="3296365"/>
              <a:ext cx="268897" cy="284673"/>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flipV="1">
              <a:off x="1368663" y="3121494"/>
              <a:ext cx="231289" cy="459544"/>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a:stCxn id="92" idx="7"/>
            </p:cNvCxnSpPr>
            <p:nvPr/>
          </p:nvCxnSpPr>
          <p:spPr>
            <a:xfrm flipV="1">
              <a:off x="2194286" y="3314667"/>
              <a:ext cx="248082" cy="53470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a:stCxn id="92" idx="2"/>
              <a:endCxn id="232" idx="6"/>
            </p:cNvCxnSpPr>
            <p:nvPr/>
          </p:nvCxnSpPr>
          <p:spPr>
            <a:xfrm flipH="1">
              <a:off x="1729758" y="3898277"/>
              <a:ext cx="355336" cy="89469"/>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32" name="Oval 231"/>
            <p:cNvSpPr>
              <a:spLocks noChangeArrowheads="1"/>
            </p:cNvSpPr>
            <p:nvPr/>
          </p:nvSpPr>
          <p:spPr bwMode="auto">
            <a:xfrm>
              <a:off x="1601832" y="3918579"/>
              <a:ext cx="127926" cy="138334"/>
            </a:xfrm>
            <a:prstGeom prst="ellipse">
              <a:avLst/>
            </a:prstGeom>
            <a:noFill/>
            <a:ln w="22225" algn="ctr">
              <a:solidFill>
                <a:schemeClr val="tx1"/>
              </a:solidFill>
              <a:miter lim="800000"/>
              <a:headEnd/>
              <a:tailEnd/>
            </a:ln>
          </p:spPr>
          <p:txBody>
            <a:bodyPr anchor="ctr"/>
            <a:lstStyle/>
            <a:p>
              <a:pPr fontAlgn="auto">
                <a:spcBef>
                  <a:spcPts val="0"/>
                </a:spcBef>
                <a:spcAft>
                  <a:spcPts val="0"/>
                </a:spcAft>
                <a:defRPr/>
              </a:pPr>
              <a:endParaRPr lang="en-US">
                <a:solidFill>
                  <a:schemeClr val="lt1"/>
                </a:solidFill>
                <a:latin typeface="+mn-lt"/>
                <a:cs typeface="+mn-cs"/>
              </a:endParaRPr>
            </a:p>
          </p:txBody>
        </p:sp>
        <p:sp>
          <p:nvSpPr>
            <p:cNvPr id="233" name="Oval 232"/>
            <p:cNvSpPr>
              <a:spLocks noChangeArrowheads="1"/>
            </p:cNvSpPr>
            <p:nvPr/>
          </p:nvSpPr>
          <p:spPr bwMode="auto">
            <a:xfrm>
              <a:off x="1280285" y="3562738"/>
              <a:ext cx="127926" cy="138334"/>
            </a:xfrm>
            <a:prstGeom prst="ellipse">
              <a:avLst/>
            </a:prstGeom>
            <a:noFill/>
            <a:ln w="22225" algn="ctr">
              <a:solidFill>
                <a:schemeClr val="tx1"/>
              </a:solidFill>
              <a:miter lim="800000"/>
              <a:headEnd/>
              <a:tailEnd/>
            </a:ln>
          </p:spPr>
          <p:txBody>
            <a:bodyPr anchor="ctr"/>
            <a:lstStyle/>
            <a:p>
              <a:pPr fontAlgn="auto">
                <a:spcBef>
                  <a:spcPts val="0"/>
                </a:spcBef>
                <a:spcAft>
                  <a:spcPts val="0"/>
                </a:spcAft>
                <a:defRPr/>
              </a:pPr>
              <a:endParaRPr lang="en-US">
                <a:solidFill>
                  <a:schemeClr val="lt1"/>
                </a:solidFill>
                <a:latin typeface="+mn-lt"/>
                <a:cs typeface="+mn-cs"/>
              </a:endParaRPr>
            </a:p>
          </p:txBody>
        </p:sp>
        <p:sp>
          <p:nvSpPr>
            <p:cNvPr id="236" name="Oval 235"/>
            <p:cNvSpPr>
              <a:spLocks noChangeArrowheads="1"/>
            </p:cNvSpPr>
            <p:nvPr/>
          </p:nvSpPr>
          <p:spPr bwMode="auto">
            <a:xfrm>
              <a:off x="938053" y="3184529"/>
              <a:ext cx="127926" cy="138334"/>
            </a:xfrm>
            <a:prstGeom prst="ellipse">
              <a:avLst/>
            </a:prstGeom>
            <a:noFill/>
            <a:ln w="22225" algn="ctr">
              <a:solidFill>
                <a:schemeClr val="tx1"/>
              </a:solidFill>
              <a:miter lim="800000"/>
              <a:headEnd/>
              <a:tailEnd/>
            </a:ln>
          </p:spPr>
          <p:txBody>
            <a:bodyPr anchor="ctr"/>
            <a:lstStyle/>
            <a:p>
              <a:pPr fontAlgn="auto">
                <a:spcBef>
                  <a:spcPts val="0"/>
                </a:spcBef>
                <a:spcAft>
                  <a:spcPts val="0"/>
                </a:spcAft>
                <a:defRPr/>
              </a:pPr>
              <a:endParaRPr lang="en-US">
                <a:solidFill>
                  <a:schemeClr val="lt1"/>
                </a:solidFill>
                <a:latin typeface="+mn-lt"/>
                <a:cs typeface="+mn-cs"/>
              </a:endParaRPr>
            </a:p>
          </p:txBody>
        </p:sp>
        <p:cxnSp>
          <p:nvCxnSpPr>
            <p:cNvPr id="239" name="Straight Connector 238"/>
            <p:cNvCxnSpPr/>
            <p:nvPr/>
          </p:nvCxnSpPr>
          <p:spPr>
            <a:xfrm>
              <a:off x="2184754" y="2645683"/>
              <a:ext cx="257615" cy="575447"/>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cxnSpLocks noChangeShapeType="1"/>
            </p:cNvCxnSpPr>
            <p:nvPr/>
          </p:nvCxnSpPr>
          <p:spPr bwMode="auto">
            <a:xfrm>
              <a:off x="2318263" y="2647717"/>
              <a:ext cx="199322" cy="422943"/>
            </a:xfrm>
            <a:prstGeom prst="straightConnector1">
              <a:avLst/>
            </a:prstGeom>
            <a:noFill/>
            <a:ln w="6350" algn="ctr">
              <a:solidFill>
                <a:schemeClr val="tx1"/>
              </a:solidFill>
              <a:prstDash val="sysDot"/>
              <a:miter lim="800000"/>
              <a:headEnd/>
              <a:tailEnd type="triangle" w="med" len="med"/>
            </a:ln>
          </p:spPr>
        </p:cxnSp>
        <p:sp>
          <p:nvSpPr>
            <p:cNvPr id="92" name="Oval 91"/>
            <p:cNvSpPr/>
            <p:nvPr/>
          </p:nvSpPr>
          <p:spPr>
            <a:xfrm>
              <a:off x="2085094" y="3829110"/>
              <a:ext cx="127926" cy="13833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4" name="Oval 91"/>
            <p:cNvSpPr/>
            <p:nvPr/>
          </p:nvSpPr>
          <p:spPr>
            <a:xfrm>
              <a:off x="2416043" y="3194696"/>
              <a:ext cx="127926" cy="13833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5" name="Oval 91"/>
            <p:cNvSpPr/>
            <p:nvPr/>
          </p:nvSpPr>
          <p:spPr>
            <a:xfrm>
              <a:off x="1573626" y="2983224"/>
              <a:ext cx="127926" cy="13833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6" name="Oval 91"/>
            <p:cNvSpPr/>
            <p:nvPr/>
          </p:nvSpPr>
          <p:spPr>
            <a:xfrm>
              <a:off x="2100137" y="2535881"/>
              <a:ext cx="127926" cy="13833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grpSp>
      <p:grpSp>
        <p:nvGrpSpPr>
          <p:cNvPr id="149" name="Group 148"/>
          <p:cNvGrpSpPr/>
          <p:nvPr/>
        </p:nvGrpSpPr>
        <p:grpSpPr>
          <a:xfrm>
            <a:off x="3382672" y="1284096"/>
            <a:ext cx="1496853" cy="1520958"/>
            <a:chOff x="977541" y="888844"/>
            <a:chExt cx="1496853" cy="1520958"/>
          </a:xfrm>
        </p:grpSpPr>
        <p:cxnSp>
          <p:nvCxnSpPr>
            <p:cNvPr id="150" name="Straight Connector 149"/>
            <p:cNvCxnSpPr/>
            <p:nvPr/>
          </p:nvCxnSpPr>
          <p:spPr>
            <a:xfrm flipH="1" flipV="1">
              <a:off x="1675168" y="1427690"/>
              <a:ext cx="671300" cy="18910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a:stCxn id="194" idx="5"/>
            </p:cNvCxnSpPr>
            <p:nvPr/>
          </p:nvCxnSpPr>
          <p:spPr>
            <a:xfrm>
              <a:off x="1086733" y="1651501"/>
              <a:ext cx="219878" cy="276400"/>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V="1">
              <a:off x="1372424" y="1472424"/>
              <a:ext cx="212485" cy="455477"/>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V="1">
              <a:off x="2086974" y="1018980"/>
              <a:ext cx="1881" cy="118139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a:stCxn id="193" idx="2"/>
              <a:endCxn id="155" idx="6"/>
            </p:cNvCxnSpPr>
            <p:nvPr/>
          </p:nvCxnSpPr>
          <p:spPr>
            <a:xfrm flipH="1">
              <a:off x="1704381" y="2269541"/>
              <a:ext cx="335583" cy="71095"/>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55" name="Oval 154"/>
            <p:cNvSpPr>
              <a:spLocks noChangeArrowheads="1"/>
            </p:cNvSpPr>
            <p:nvPr/>
          </p:nvSpPr>
          <p:spPr bwMode="auto">
            <a:xfrm>
              <a:off x="1576455" y="2271468"/>
              <a:ext cx="127926" cy="138334"/>
            </a:xfrm>
            <a:prstGeom prst="ellipse">
              <a:avLst/>
            </a:prstGeom>
            <a:noFill/>
            <a:ln w="22225" algn="ctr">
              <a:solidFill>
                <a:schemeClr val="tx1"/>
              </a:solidFill>
              <a:miter lim="800000"/>
              <a:headEnd/>
              <a:tailEnd/>
            </a:ln>
          </p:spPr>
          <p:txBody>
            <a:bodyPr anchor="ctr"/>
            <a:lstStyle/>
            <a:p>
              <a:pPr fontAlgn="auto">
                <a:spcBef>
                  <a:spcPts val="0"/>
                </a:spcBef>
                <a:spcAft>
                  <a:spcPts val="0"/>
                </a:spcAft>
                <a:defRPr/>
              </a:pPr>
              <a:endParaRPr lang="en-US">
                <a:solidFill>
                  <a:schemeClr val="lt1"/>
                </a:solidFill>
                <a:latin typeface="+mn-lt"/>
                <a:cs typeface="+mn-cs"/>
              </a:endParaRPr>
            </a:p>
          </p:txBody>
        </p:sp>
        <p:sp>
          <p:nvSpPr>
            <p:cNvPr id="188" name="Oval 187"/>
            <p:cNvSpPr>
              <a:spLocks noChangeArrowheads="1"/>
            </p:cNvSpPr>
            <p:nvPr/>
          </p:nvSpPr>
          <p:spPr bwMode="auto">
            <a:xfrm>
              <a:off x="1291567" y="1909600"/>
              <a:ext cx="127926" cy="138334"/>
            </a:xfrm>
            <a:prstGeom prst="ellipse">
              <a:avLst/>
            </a:prstGeom>
            <a:noFill/>
            <a:ln w="22225" algn="ctr">
              <a:solidFill>
                <a:schemeClr val="tx1"/>
              </a:solidFill>
              <a:miter lim="800000"/>
              <a:headEnd/>
              <a:tailEnd/>
            </a:ln>
          </p:spPr>
          <p:txBody>
            <a:bodyPr anchor="ctr"/>
            <a:lstStyle/>
            <a:p>
              <a:pPr fontAlgn="auto">
                <a:spcBef>
                  <a:spcPts val="0"/>
                </a:spcBef>
                <a:spcAft>
                  <a:spcPts val="0"/>
                </a:spcAft>
                <a:defRPr/>
              </a:pPr>
              <a:endParaRPr lang="en-US">
                <a:solidFill>
                  <a:schemeClr val="lt1"/>
                </a:solidFill>
                <a:latin typeface="+mn-lt"/>
                <a:cs typeface="+mn-cs"/>
              </a:endParaRPr>
            </a:p>
          </p:txBody>
        </p:sp>
        <p:sp>
          <p:nvSpPr>
            <p:cNvPr id="189" name="Oval 188"/>
            <p:cNvSpPr/>
            <p:nvPr/>
          </p:nvSpPr>
          <p:spPr>
            <a:xfrm>
              <a:off x="2041844" y="888844"/>
              <a:ext cx="127926" cy="138334"/>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193" name="Oval 192"/>
            <p:cNvSpPr/>
            <p:nvPr/>
          </p:nvSpPr>
          <p:spPr>
            <a:xfrm>
              <a:off x="2039964" y="2200374"/>
              <a:ext cx="127926" cy="138334"/>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194" name="Oval 193"/>
            <p:cNvSpPr>
              <a:spLocks noChangeArrowheads="1"/>
            </p:cNvSpPr>
            <p:nvPr/>
          </p:nvSpPr>
          <p:spPr bwMode="auto">
            <a:xfrm>
              <a:off x="977541" y="1533425"/>
              <a:ext cx="127926" cy="138334"/>
            </a:xfrm>
            <a:prstGeom prst="ellipse">
              <a:avLst/>
            </a:prstGeom>
            <a:noFill/>
            <a:ln w="22225" algn="ctr">
              <a:solidFill>
                <a:schemeClr val="tx1"/>
              </a:solidFill>
              <a:miter lim="800000"/>
              <a:headEnd/>
              <a:tailEnd/>
            </a:ln>
          </p:spPr>
          <p:txBody>
            <a:bodyPr anchor="ctr"/>
            <a:lstStyle/>
            <a:p>
              <a:pPr fontAlgn="auto">
                <a:spcBef>
                  <a:spcPts val="0"/>
                </a:spcBef>
                <a:spcAft>
                  <a:spcPts val="0"/>
                </a:spcAft>
                <a:defRPr/>
              </a:pPr>
              <a:endParaRPr lang="en-US">
                <a:solidFill>
                  <a:schemeClr val="lt1"/>
                </a:solidFill>
                <a:latin typeface="+mn-lt"/>
                <a:cs typeface="+mn-cs"/>
              </a:endParaRPr>
            </a:p>
          </p:txBody>
        </p:sp>
        <p:sp>
          <p:nvSpPr>
            <p:cNvPr id="195" name="Oval 194"/>
            <p:cNvSpPr/>
            <p:nvPr/>
          </p:nvSpPr>
          <p:spPr>
            <a:xfrm>
              <a:off x="1571745" y="1360588"/>
              <a:ext cx="127926" cy="138334"/>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208" name="Oval 207"/>
            <p:cNvSpPr/>
            <p:nvPr/>
          </p:nvSpPr>
          <p:spPr>
            <a:xfrm>
              <a:off x="2346468" y="1551725"/>
              <a:ext cx="127926" cy="138334"/>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cxnSp>
          <p:nvCxnSpPr>
            <p:cNvPr id="224" name="Straight Connector 223"/>
            <p:cNvCxnSpPr>
              <a:stCxn id="189" idx="5"/>
              <a:endCxn id="208" idx="1"/>
            </p:cNvCxnSpPr>
            <p:nvPr/>
          </p:nvCxnSpPr>
          <p:spPr>
            <a:xfrm>
              <a:off x="2151036" y="1006919"/>
              <a:ext cx="214166" cy="565064"/>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25" name="Straight Arrow Connector 224"/>
            <p:cNvCxnSpPr>
              <a:cxnSpLocks noChangeShapeType="1"/>
            </p:cNvCxnSpPr>
            <p:nvPr/>
          </p:nvCxnSpPr>
          <p:spPr bwMode="auto">
            <a:xfrm flipH="1" flipV="1">
              <a:off x="2231824" y="955947"/>
              <a:ext cx="191742" cy="441241"/>
            </a:xfrm>
            <a:prstGeom prst="straightConnector1">
              <a:avLst/>
            </a:prstGeom>
            <a:noFill/>
            <a:ln w="6350" algn="ctr">
              <a:solidFill>
                <a:schemeClr val="tx1"/>
              </a:solidFill>
              <a:prstDash val="sysDot"/>
              <a:miter lim="800000"/>
              <a:headEnd/>
              <a:tailEnd type="triangle" w="med" len="med"/>
            </a:ln>
          </p:spPr>
        </p:cxnSp>
      </p:grpSp>
      <p:grpSp>
        <p:nvGrpSpPr>
          <p:cNvPr id="234" name="Group 233"/>
          <p:cNvGrpSpPr/>
          <p:nvPr/>
        </p:nvGrpSpPr>
        <p:grpSpPr>
          <a:xfrm>
            <a:off x="6757510" y="1249425"/>
            <a:ext cx="1496853" cy="1520958"/>
            <a:chOff x="977541" y="888844"/>
            <a:chExt cx="1496853" cy="1520958"/>
          </a:xfrm>
        </p:grpSpPr>
        <p:cxnSp>
          <p:nvCxnSpPr>
            <p:cNvPr id="235" name="Straight Connector 234"/>
            <p:cNvCxnSpPr/>
            <p:nvPr/>
          </p:nvCxnSpPr>
          <p:spPr>
            <a:xfrm flipH="1" flipV="1">
              <a:off x="1675168" y="1427690"/>
              <a:ext cx="671300" cy="189104"/>
            </a:xfrm>
            <a:prstGeom prst="line">
              <a:avLst/>
            </a:prstGeom>
            <a:ln w="2222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a:stCxn id="263" idx="5"/>
            </p:cNvCxnSpPr>
            <p:nvPr/>
          </p:nvCxnSpPr>
          <p:spPr>
            <a:xfrm>
              <a:off x="1086733" y="1651501"/>
              <a:ext cx="219878" cy="276400"/>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flipV="1">
              <a:off x="1372424" y="1472424"/>
              <a:ext cx="212485" cy="455477"/>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flipV="1">
              <a:off x="2086974" y="1018980"/>
              <a:ext cx="1881" cy="1181394"/>
            </a:xfrm>
            <a:prstGeom prst="line">
              <a:avLst/>
            </a:prstGeom>
            <a:ln w="2222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a:stCxn id="262" idx="2"/>
              <a:endCxn id="257" idx="6"/>
            </p:cNvCxnSpPr>
            <p:nvPr/>
          </p:nvCxnSpPr>
          <p:spPr>
            <a:xfrm flipH="1">
              <a:off x="1704381" y="2269541"/>
              <a:ext cx="335583" cy="71095"/>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57" name="Oval 256"/>
            <p:cNvSpPr>
              <a:spLocks noChangeArrowheads="1"/>
            </p:cNvSpPr>
            <p:nvPr/>
          </p:nvSpPr>
          <p:spPr bwMode="auto">
            <a:xfrm>
              <a:off x="1576455" y="2271468"/>
              <a:ext cx="127926" cy="138334"/>
            </a:xfrm>
            <a:prstGeom prst="ellipse">
              <a:avLst/>
            </a:prstGeom>
            <a:noFill/>
            <a:ln w="22225" algn="ctr">
              <a:solidFill>
                <a:schemeClr val="tx1"/>
              </a:solidFill>
              <a:miter lim="800000"/>
              <a:headEnd/>
              <a:tailEnd/>
            </a:ln>
          </p:spPr>
          <p:txBody>
            <a:bodyPr anchor="ctr"/>
            <a:lstStyle/>
            <a:p>
              <a:pPr fontAlgn="auto">
                <a:spcBef>
                  <a:spcPts val="0"/>
                </a:spcBef>
                <a:spcAft>
                  <a:spcPts val="0"/>
                </a:spcAft>
                <a:defRPr/>
              </a:pPr>
              <a:endParaRPr lang="en-US">
                <a:solidFill>
                  <a:schemeClr val="lt1"/>
                </a:solidFill>
                <a:latin typeface="+mn-lt"/>
                <a:cs typeface="+mn-cs"/>
              </a:endParaRPr>
            </a:p>
          </p:txBody>
        </p:sp>
        <p:sp>
          <p:nvSpPr>
            <p:cNvPr id="260" name="Oval 259"/>
            <p:cNvSpPr>
              <a:spLocks noChangeArrowheads="1"/>
            </p:cNvSpPr>
            <p:nvPr/>
          </p:nvSpPr>
          <p:spPr bwMode="auto">
            <a:xfrm>
              <a:off x="1291567" y="1909600"/>
              <a:ext cx="127926" cy="138334"/>
            </a:xfrm>
            <a:prstGeom prst="ellipse">
              <a:avLst/>
            </a:prstGeom>
            <a:noFill/>
            <a:ln w="22225" algn="ctr">
              <a:solidFill>
                <a:schemeClr val="tx1"/>
              </a:solidFill>
              <a:miter lim="800000"/>
              <a:headEnd/>
              <a:tailEnd/>
            </a:ln>
          </p:spPr>
          <p:txBody>
            <a:bodyPr anchor="ctr"/>
            <a:lstStyle/>
            <a:p>
              <a:pPr fontAlgn="auto">
                <a:spcBef>
                  <a:spcPts val="0"/>
                </a:spcBef>
                <a:spcAft>
                  <a:spcPts val="0"/>
                </a:spcAft>
                <a:defRPr/>
              </a:pPr>
              <a:endParaRPr lang="en-US">
                <a:solidFill>
                  <a:schemeClr val="lt1"/>
                </a:solidFill>
                <a:latin typeface="+mn-lt"/>
                <a:cs typeface="+mn-cs"/>
              </a:endParaRPr>
            </a:p>
          </p:txBody>
        </p:sp>
        <p:sp>
          <p:nvSpPr>
            <p:cNvPr id="261" name="Oval 260"/>
            <p:cNvSpPr/>
            <p:nvPr/>
          </p:nvSpPr>
          <p:spPr>
            <a:xfrm>
              <a:off x="2041844" y="888844"/>
              <a:ext cx="127926" cy="138334"/>
            </a:xfrm>
            <a:prstGeom prst="ellipse">
              <a:avLst/>
            </a:prstGeom>
            <a:solidFill>
              <a:srgbClr val="FF0000"/>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262" name="Oval 261"/>
            <p:cNvSpPr/>
            <p:nvPr/>
          </p:nvSpPr>
          <p:spPr>
            <a:xfrm>
              <a:off x="2039964" y="2200374"/>
              <a:ext cx="127926" cy="138334"/>
            </a:xfrm>
            <a:prstGeom prst="ellipse">
              <a:avLst/>
            </a:prstGeom>
            <a:solidFill>
              <a:srgbClr val="FF0000"/>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263" name="Oval 262"/>
            <p:cNvSpPr>
              <a:spLocks noChangeArrowheads="1"/>
            </p:cNvSpPr>
            <p:nvPr/>
          </p:nvSpPr>
          <p:spPr bwMode="auto">
            <a:xfrm>
              <a:off x="977541" y="1533425"/>
              <a:ext cx="127926" cy="138334"/>
            </a:xfrm>
            <a:prstGeom prst="ellipse">
              <a:avLst/>
            </a:prstGeom>
            <a:noFill/>
            <a:ln w="22225" algn="ctr">
              <a:solidFill>
                <a:schemeClr val="tx1"/>
              </a:solidFill>
              <a:miter lim="800000"/>
              <a:headEnd/>
              <a:tailEnd/>
            </a:ln>
          </p:spPr>
          <p:txBody>
            <a:bodyPr anchor="ctr"/>
            <a:lstStyle/>
            <a:p>
              <a:pPr fontAlgn="auto">
                <a:spcBef>
                  <a:spcPts val="0"/>
                </a:spcBef>
                <a:spcAft>
                  <a:spcPts val="0"/>
                </a:spcAft>
                <a:defRPr/>
              </a:pPr>
              <a:endParaRPr lang="en-US">
                <a:solidFill>
                  <a:schemeClr val="lt1"/>
                </a:solidFill>
                <a:latin typeface="+mn-lt"/>
                <a:cs typeface="+mn-cs"/>
              </a:endParaRPr>
            </a:p>
          </p:txBody>
        </p:sp>
        <p:sp>
          <p:nvSpPr>
            <p:cNvPr id="264" name="Oval 263"/>
            <p:cNvSpPr/>
            <p:nvPr/>
          </p:nvSpPr>
          <p:spPr>
            <a:xfrm>
              <a:off x="1571745" y="1360588"/>
              <a:ext cx="127926" cy="138334"/>
            </a:xfrm>
            <a:prstGeom prst="ellipse">
              <a:avLst/>
            </a:prstGeom>
            <a:solidFill>
              <a:srgbClr val="FF0000"/>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265" name="Oval 264"/>
            <p:cNvSpPr/>
            <p:nvPr/>
          </p:nvSpPr>
          <p:spPr>
            <a:xfrm>
              <a:off x="2346468" y="1551725"/>
              <a:ext cx="127926" cy="138334"/>
            </a:xfrm>
            <a:prstGeom prst="ellipse">
              <a:avLst/>
            </a:prstGeom>
            <a:solidFill>
              <a:srgbClr val="FF0000"/>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cxnSp>
          <p:nvCxnSpPr>
            <p:cNvPr id="266" name="Straight Connector 265"/>
            <p:cNvCxnSpPr>
              <a:stCxn id="261" idx="5"/>
              <a:endCxn id="265" idx="1"/>
            </p:cNvCxnSpPr>
            <p:nvPr/>
          </p:nvCxnSpPr>
          <p:spPr>
            <a:xfrm>
              <a:off x="2151036" y="1006919"/>
              <a:ext cx="214166" cy="565064"/>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Arrow Connector 266"/>
            <p:cNvCxnSpPr>
              <a:cxnSpLocks noChangeShapeType="1"/>
            </p:cNvCxnSpPr>
            <p:nvPr/>
          </p:nvCxnSpPr>
          <p:spPr bwMode="auto">
            <a:xfrm flipH="1" flipV="1">
              <a:off x="2231824" y="955947"/>
              <a:ext cx="191742" cy="441241"/>
            </a:xfrm>
            <a:prstGeom prst="straightConnector1">
              <a:avLst/>
            </a:prstGeom>
            <a:noFill/>
            <a:ln w="6350" algn="ctr">
              <a:solidFill>
                <a:schemeClr val="tx1"/>
              </a:solidFill>
              <a:prstDash val="sysDot"/>
              <a:miter lim="800000"/>
              <a:headEnd/>
              <a:tailEnd type="triangle" w="med" len="med"/>
            </a:ln>
          </p:spPr>
        </p:cxnSp>
      </p:grpSp>
      <p:grpSp>
        <p:nvGrpSpPr>
          <p:cNvPr id="268" name="Group 267"/>
          <p:cNvGrpSpPr/>
          <p:nvPr/>
        </p:nvGrpSpPr>
        <p:grpSpPr>
          <a:xfrm>
            <a:off x="6757905" y="1243820"/>
            <a:ext cx="1525428" cy="1520958"/>
            <a:chOff x="977541" y="888844"/>
            <a:chExt cx="1525428" cy="1520958"/>
          </a:xfrm>
        </p:grpSpPr>
        <p:cxnSp>
          <p:nvCxnSpPr>
            <p:cNvPr id="269" name="Straight Connector 268"/>
            <p:cNvCxnSpPr/>
            <p:nvPr/>
          </p:nvCxnSpPr>
          <p:spPr>
            <a:xfrm flipH="1" flipV="1">
              <a:off x="1675168" y="1427690"/>
              <a:ext cx="671300" cy="189104"/>
            </a:xfrm>
            <a:prstGeom prst="line">
              <a:avLst/>
            </a:prstGeom>
            <a:ln w="22225">
              <a:solidFill>
                <a:srgbClr val="FF0000">
                  <a:alpha val="25098"/>
                </a:srgbClr>
              </a:solidFill>
              <a:prstDash val="dash"/>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stCxn id="278" idx="5"/>
            </p:cNvCxnSpPr>
            <p:nvPr/>
          </p:nvCxnSpPr>
          <p:spPr>
            <a:xfrm>
              <a:off x="1086733" y="1651501"/>
              <a:ext cx="219878" cy="276400"/>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flipV="1">
              <a:off x="1372424" y="1472424"/>
              <a:ext cx="212485" cy="455477"/>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flipV="1">
              <a:off x="2086974" y="1018980"/>
              <a:ext cx="1881" cy="1181394"/>
            </a:xfrm>
            <a:prstGeom prst="line">
              <a:avLst/>
            </a:prstGeom>
            <a:ln w="22225">
              <a:solidFill>
                <a:srgbClr val="FF0000">
                  <a:alpha val="25098"/>
                </a:srgbClr>
              </a:solidFill>
              <a:prstDash val="dash"/>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a:stCxn id="277" idx="2"/>
              <a:endCxn id="274" idx="6"/>
            </p:cNvCxnSpPr>
            <p:nvPr/>
          </p:nvCxnSpPr>
          <p:spPr>
            <a:xfrm flipH="1">
              <a:off x="1704381" y="2269541"/>
              <a:ext cx="335583" cy="71095"/>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74" name="Oval 273"/>
            <p:cNvSpPr>
              <a:spLocks noChangeArrowheads="1"/>
            </p:cNvSpPr>
            <p:nvPr/>
          </p:nvSpPr>
          <p:spPr bwMode="auto">
            <a:xfrm>
              <a:off x="1576455" y="2271468"/>
              <a:ext cx="127926" cy="138334"/>
            </a:xfrm>
            <a:prstGeom prst="ellipse">
              <a:avLst/>
            </a:prstGeom>
            <a:noFill/>
            <a:ln w="22225" algn="ctr">
              <a:solidFill>
                <a:schemeClr val="tx1"/>
              </a:solidFill>
              <a:miter lim="800000"/>
              <a:headEnd/>
              <a:tailEnd/>
            </a:ln>
          </p:spPr>
          <p:txBody>
            <a:bodyPr anchor="ctr"/>
            <a:lstStyle/>
            <a:p>
              <a:pPr fontAlgn="auto">
                <a:spcBef>
                  <a:spcPts val="0"/>
                </a:spcBef>
                <a:spcAft>
                  <a:spcPts val="0"/>
                </a:spcAft>
                <a:defRPr/>
              </a:pPr>
              <a:endParaRPr lang="en-US">
                <a:solidFill>
                  <a:schemeClr val="lt1"/>
                </a:solidFill>
                <a:latin typeface="+mn-lt"/>
                <a:cs typeface="+mn-cs"/>
              </a:endParaRPr>
            </a:p>
          </p:txBody>
        </p:sp>
        <p:sp>
          <p:nvSpPr>
            <p:cNvPr id="275" name="Oval 274"/>
            <p:cNvSpPr>
              <a:spLocks noChangeArrowheads="1"/>
            </p:cNvSpPr>
            <p:nvPr/>
          </p:nvSpPr>
          <p:spPr bwMode="auto">
            <a:xfrm>
              <a:off x="1291567" y="1909600"/>
              <a:ext cx="127926" cy="138334"/>
            </a:xfrm>
            <a:prstGeom prst="ellipse">
              <a:avLst/>
            </a:prstGeom>
            <a:noFill/>
            <a:ln w="22225" algn="ctr">
              <a:solidFill>
                <a:schemeClr val="tx1"/>
              </a:solidFill>
              <a:miter lim="800000"/>
              <a:headEnd/>
              <a:tailEnd/>
            </a:ln>
          </p:spPr>
          <p:txBody>
            <a:bodyPr anchor="ctr"/>
            <a:lstStyle/>
            <a:p>
              <a:pPr fontAlgn="auto">
                <a:spcBef>
                  <a:spcPts val="0"/>
                </a:spcBef>
                <a:spcAft>
                  <a:spcPts val="0"/>
                </a:spcAft>
                <a:defRPr/>
              </a:pPr>
              <a:endParaRPr lang="en-US">
                <a:solidFill>
                  <a:schemeClr val="lt1"/>
                </a:solidFill>
                <a:latin typeface="+mn-lt"/>
                <a:cs typeface="+mn-cs"/>
              </a:endParaRPr>
            </a:p>
          </p:txBody>
        </p:sp>
        <p:sp>
          <p:nvSpPr>
            <p:cNvPr id="276" name="Oval 275"/>
            <p:cNvSpPr/>
            <p:nvPr/>
          </p:nvSpPr>
          <p:spPr>
            <a:xfrm>
              <a:off x="2041844" y="888844"/>
              <a:ext cx="127926" cy="138334"/>
            </a:xfrm>
            <a:prstGeom prst="ellipse">
              <a:avLst/>
            </a:prstGeom>
            <a:solidFill>
              <a:srgbClr val="FF0000"/>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277" name="Oval 276"/>
            <p:cNvSpPr/>
            <p:nvPr/>
          </p:nvSpPr>
          <p:spPr>
            <a:xfrm>
              <a:off x="2039964" y="2200374"/>
              <a:ext cx="127926" cy="138334"/>
            </a:xfrm>
            <a:prstGeom prst="ellipse">
              <a:avLst/>
            </a:prstGeom>
            <a:solidFill>
              <a:srgbClr val="FF0000"/>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278" name="Oval 277"/>
            <p:cNvSpPr>
              <a:spLocks noChangeArrowheads="1"/>
            </p:cNvSpPr>
            <p:nvPr/>
          </p:nvSpPr>
          <p:spPr bwMode="auto">
            <a:xfrm>
              <a:off x="977541" y="1533425"/>
              <a:ext cx="127926" cy="138334"/>
            </a:xfrm>
            <a:prstGeom prst="ellipse">
              <a:avLst/>
            </a:prstGeom>
            <a:noFill/>
            <a:ln w="22225" algn="ctr">
              <a:solidFill>
                <a:schemeClr val="tx1"/>
              </a:solidFill>
              <a:miter lim="800000"/>
              <a:headEnd/>
              <a:tailEnd/>
            </a:ln>
          </p:spPr>
          <p:txBody>
            <a:bodyPr anchor="ctr"/>
            <a:lstStyle/>
            <a:p>
              <a:pPr fontAlgn="auto">
                <a:spcBef>
                  <a:spcPts val="0"/>
                </a:spcBef>
                <a:spcAft>
                  <a:spcPts val="0"/>
                </a:spcAft>
                <a:defRPr/>
              </a:pPr>
              <a:endParaRPr lang="en-US">
                <a:solidFill>
                  <a:schemeClr val="lt1"/>
                </a:solidFill>
                <a:latin typeface="+mn-lt"/>
                <a:cs typeface="+mn-cs"/>
              </a:endParaRPr>
            </a:p>
          </p:txBody>
        </p:sp>
        <p:sp>
          <p:nvSpPr>
            <p:cNvPr id="279" name="Oval 278"/>
            <p:cNvSpPr/>
            <p:nvPr/>
          </p:nvSpPr>
          <p:spPr>
            <a:xfrm>
              <a:off x="1571745" y="1360588"/>
              <a:ext cx="127926" cy="138334"/>
            </a:xfrm>
            <a:prstGeom prst="ellipse">
              <a:avLst/>
            </a:prstGeom>
            <a:solidFill>
              <a:srgbClr val="FF0000"/>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280" name="Oval 279"/>
            <p:cNvSpPr/>
            <p:nvPr/>
          </p:nvSpPr>
          <p:spPr>
            <a:xfrm>
              <a:off x="2375043" y="1551725"/>
              <a:ext cx="127926" cy="138334"/>
            </a:xfrm>
            <a:prstGeom prst="ellipse">
              <a:avLst/>
            </a:prstGeom>
            <a:solidFill>
              <a:srgbClr val="FF0000"/>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cxnSp>
          <p:nvCxnSpPr>
            <p:cNvPr id="281" name="Straight Connector 280"/>
            <p:cNvCxnSpPr>
              <a:stCxn id="276" idx="5"/>
              <a:endCxn id="280" idx="1"/>
            </p:cNvCxnSpPr>
            <p:nvPr/>
          </p:nvCxnSpPr>
          <p:spPr>
            <a:xfrm>
              <a:off x="2151036" y="1006919"/>
              <a:ext cx="242741" cy="565065"/>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a:stCxn id="277" idx="7"/>
              <a:endCxn id="280" idx="4"/>
            </p:cNvCxnSpPr>
            <p:nvPr/>
          </p:nvCxnSpPr>
          <p:spPr>
            <a:xfrm flipV="1">
              <a:off x="2149156" y="1690059"/>
              <a:ext cx="289850" cy="530574"/>
            </a:xfrm>
            <a:prstGeom prst="line">
              <a:avLst/>
            </a:prstGeom>
            <a:ln w="22225">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a:stCxn id="279" idx="7"/>
              <a:endCxn id="276" idx="3"/>
            </p:cNvCxnSpPr>
            <p:nvPr/>
          </p:nvCxnSpPr>
          <p:spPr>
            <a:xfrm flipV="1">
              <a:off x="1680937" y="1006919"/>
              <a:ext cx="379641" cy="373928"/>
            </a:xfrm>
            <a:prstGeom prst="line">
              <a:avLst/>
            </a:prstGeom>
            <a:ln w="22225">
              <a:solidFill>
                <a:srgbClr val="00B050"/>
              </a:solidFill>
              <a:prstDash val="sysDash"/>
            </a:ln>
          </p:spPr>
          <p:style>
            <a:lnRef idx="1">
              <a:schemeClr val="accent1"/>
            </a:lnRef>
            <a:fillRef idx="0">
              <a:schemeClr val="accent1"/>
            </a:fillRef>
            <a:effectRef idx="0">
              <a:schemeClr val="accent1"/>
            </a:effectRef>
            <a:fontRef idx="minor">
              <a:schemeClr val="tx1"/>
            </a:fontRef>
          </p:style>
        </p:cxnSp>
      </p:grpSp>
      <p:sp>
        <p:nvSpPr>
          <p:cNvPr id="286" name="TextBox 285"/>
          <p:cNvSpPr txBox="1"/>
          <p:nvPr/>
        </p:nvSpPr>
        <p:spPr>
          <a:xfrm>
            <a:off x="1393403" y="1693951"/>
            <a:ext cx="1805346" cy="400110"/>
          </a:xfrm>
          <a:prstGeom prst="rect">
            <a:avLst/>
          </a:prstGeom>
          <a:noFill/>
        </p:spPr>
        <p:txBody>
          <a:bodyPr wrap="square" rtlCol="0">
            <a:spAutoFit/>
          </a:bodyPr>
          <a:lstStyle/>
          <a:p>
            <a:pPr algn="ctr"/>
            <a:r>
              <a:rPr lang="en-US" sz="2000" b="1" dirty="0">
                <a:solidFill>
                  <a:srgbClr val="0D0D0D"/>
                </a:solidFill>
              </a:rPr>
              <a:t>Initial solution</a:t>
            </a:r>
          </a:p>
        </p:txBody>
      </p:sp>
      <p:sp>
        <p:nvSpPr>
          <p:cNvPr id="287" name="TextBox 286"/>
          <p:cNvSpPr txBox="1"/>
          <p:nvPr/>
        </p:nvSpPr>
        <p:spPr>
          <a:xfrm>
            <a:off x="8475791" y="1845119"/>
            <a:ext cx="2197824" cy="400110"/>
          </a:xfrm>
          <a:prstGeom prst="rect">
            <a:avLst/>
          </a:prstGeom>
          <a:noFill/>
        </p:spPr>
        <p:txBody>
          <a:bodyPr wrap="square" rtlCol="0">
            <a:spAutoFit/>
          </a:bodyPr>
          <a:lstStyle/>
          <a:p>
            <a:pPr algn="ctr"/>
            <a:r>
              <a:rPr lang="en-US" sz="2000" b="1" dirty="0">
                <a:solidFill>
                  <a:srgbClr val="0D0D0D"/>
                </a:solidFill>
              </a:rPr>
              <a:t>Updated solution</a:t>
            </a:r>
          </a:p>
        </p:txBody>
      </p:sp>
      <p:grpSp>
        <p:nvGrpSpPr>
          <p:cNvPr id="26" name="Group 25"/>
          <p:cNvGrpSpPr/>
          <p:nvPr/>
        </p:nvGrpSpPr>
        <p:grpSpPr>
          <a:xfrm>
            <a:off x="6571009" y="3065993"/>
            <a:ext cx="1853249" cy="1531198"/>
            <a:chOff x="6604280" y="3057224"/>
            <a:chExt cx="1853249" cy="1531198"/>
          </a:xfrm>
        </p:grpSpPr>
        <p:cxnSp>
          <p:nvCxnSpPr>
            <p:cNvPr id="288" name="Straight Connector 287"/>
            <p:cNvCxnSpPr/>
            <p:nvPr/>
          </p:nvCxnSpPr>
          <p:spPr bwMode="auto">
            <a:xfrm flipV="1">
              <a:off x="7091301" y="3254462"/>
              <a:ext cx="840537" cy="2236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bwMode="auto">
            <a:xfrm>
              <a:off x="7931838" y="3238195"/>
              <a:ext cx="319667" cy="50224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bwMode="auto">
            <a:xfrm flipH="1">
              <a:off x="7869784" y="3724173"/>
              <a:ext cx="381721" cy="80115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p:nvCxnSpPr>
          <p:spPr bwMode="auto">
            <a:xfrm>
              <a:off x="7125148" y="3797375"/>
              <a:ext cx="744636" cy="727949"/>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bwMode="auto">
            <a:xfrm flipV="1">
              <a:off x="7151474" y="3624536"/>
              <a:ext cx="440012" cy="17283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nvCxnSpPr>
          <p:spPr bwMode="auto">
            <a:xfrm>
              <a:off x="6634366" y="3116192"/>
              <a:ext cx="470099" cy="15453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94" name="Oval 293"/>
            <p:cNvSpPr/>
            <p:nvPr/>
          </p:nvSpPr>
          <p:spPr bwMode="auto">
            <a:xfrm>
              <a:off x="6604280" y="3057224"/>
              <a:ext cx="127926" cy="138334"/>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295" name="Oval 294"/>
            <p:cNvSpPr/>
            <p:nvPr/>
          </p:nvSpPr>
          <p:spPr bwMode="auto">
            <a:xfrm>
              <a:off x="7061215" y="3211761"/>
              <a:ext cx="127926" cy="138334"/>
            </a:xfrm>
            <a:prstGeom prst="ellipse">
              <a:avLst/>
            </a:prstGeom>
            <a:solidFill>
              <a:srgbClr val="FF0000"/>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296" name="Oval 295"/>
            <p:cNvSpPr/>
            <p:nvPr/>
          </p:nvSpPr>
          <p:spPr bwMode="auto">
            <a:xfrm>
              <a:off x="7892349" y="3187361"/>
              <a:ext cx="127926" cy="138334"/>
            </a:xfrm>
            <a:prstGeom prst="ellipse">
              <a:avLst/>
            </a:prstGeom>
            <a:solidFill>
              <a:srgbClr val="FF0000"/>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297" name="Oval 296"/>
            <p:cNvSpPr/>
            <p:nvPr/>
          </p:nvSpPr>
          <p:spPr bwMode="auto">
            <a:xfrm>
              <a:off x="7093182" y="3750605"/>
              <a:ext cx="127926" cy="138334"/>
            </a:xfrm>
            <a:prstGeom prst="ellipse">
              <a:avLst/>
            </a:prstGeom>
            <a:solidFill>
              <a:srgbClr val="FF0000"/>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298" name="Oval 297"/>
            <p:cNvSpPr/>
            <p:nvPr/>
          </p:nvSpPr>
          <p:spPr bwMode="auto">
            <a:xfrm>
              <a:off x="7591487" y="3565569"/>
              <a:ext cx="127926" cy="138334"/>
            </a:xfrm>
            <a:prstGeom prst="ellipse">
              <a:avLst/>
            </a:prstGeom>
            <a:solidFill>
              <a:srgbClr val="FF0000"/>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299" name="Oval 298"/>
            <p:cNvSpPr/>
            <p:nvPr/>
          </p:nvSpPr>
          <p:spPr bwMode="auto">
            <a:xfrm>
              <a:off x="7824655" y="4450088"/>
              <a:ext cx="127926" cy="138334"/>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300" name="Oval 299"/>
            <p:cNvSpPr/>
            <p:nvPr/>
          </p:nvSpPr>
          <p:spPr bwMode="auto">
            <a:xfrm>
              <a:off x="8185691" y="3679438"/>
              <a:ext cx="127926" cy="138334"/>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301" name="Oval 300"/>
            <p:cNvSpPr/>
            <p:nvPr/>
          </p:nvSpPr>
          <p:spPr bwMode="auto">
            <a:xfrm>
              <a:off x="7822775" y="3740439"/>
              <a:ext cx="127926" cy="138334"/>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cxnSp>
          <p:nvCxnSpPr>
            <p:cNvPr id="302" name="Straight Connector 301"/>
            <p:cNvCxnSpPr>
              <a:stCxn id="298" idx="5"/>
            </p:cNvCxnSpPr>
            <p:nvPr/>
          </p:nvCxnSpPr>
          <p:spPr bwMode="auto">
            <a:xfrm>
              <a:off x="7700678" y="3683645"/>
              <a:ext cx="133380" cy="7509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03" name="Arc 36"/>
            <p:cNvSpPr>
              <a:spLocks/>
            </p:cNvSpPr>
            <p:nvPr/>
          </p:nvSpPr>
          <p:spPr bwMode="auto">
            <a:xfrm>
              <a:off x="8160427" y="3442465"/>
              <a:ext cx="297102" cy="518511"/>
            </a:xfrm>
            <a:custGeom>
              <a:avLst/>
              <a:gdLst>
                <a:gd name="T0" fmla="*/ 100024 w 215472"/>
                <a:gd name="T1" fmla="*/ 448 h 348939"/>
                <a:gd name="T2" fmla="*/ 107736 w 215472"/>
                <a:gd name="T3" fmla="*/ 174470 h 348939"/>
                <a:gd name="T4" fmla="*/ 132036 w 215472"/>
                <a:gd name="T5" fmla="*/ 344443 h 348939"/>
                <a:gd name="T6" fmla="*/ 11796480 60000 65536"/>
                <a:gd name="T7" fmla="*/ 11796480 60000 65536"/>
                <a:gd name="T8" fmla="*/ 11796480 60000 65536"/>
                <a:gd name="T9" fmla="*/ 100024 w 215472"/>
                <a:gd name="T10" fmla="*/ 0 h 348939"/>
                <a:gd name="T11" fmla="*/ 215472 w 215472"/>
                <a:gd name="T12" fmla="*/ 344443 h 348939"/>
              </a:gdLst>
              <a:ahLst/>
              <a:cxnLst>
                <a:cxn ang="T6">
                  <a:pos x="T0" y="T1"/>
                </a:cxn>
                <a:cxn ang="T7">
                  <a:pos x="T2" y="T3"/>
                </a:cxn>
                <a:cxn ang="T8">
                  <a:pos x="T4" y="T5"/>
                </a:cxn>
              </a:cxnLst>
              <a:rect l="T9" t="T10" r="T11" b="T12"/>
              <a:pathLst>
                <a:path w="215472" h="348939" stroke="0">
                  <a:moveTo>
                    <a:pt x="100024" y="448"/>
                  </a:moveTo>
                  <a:lnTo>
                    <a:pt x="100023" y="447"/>
                  </a:lnTo>
                  <a:cubicBezTo>
                    <a:pt x="102590" y="149"/>
                    <a:pt x="105162" y="-1"/>
                    <a:pt x="107736" y="0"/>
                  </a:cubicBezTo>
                  <a:cubicBezTo>
                    <a:pt x="167236" y="0"/>
                    <a:pt x="215472" y="78112"/>
                    <a:pt x="215472" y="174470"/>
                  </a:cubicBezTo>
                  <a:cubicBezTo>
                    <a:pt x="215472" y="255667"/>
                    <a:pt x="180882" y="326131"/>
                    <a:pt x="132034" y="344444"/>
                  </a:cubicBezTo>
                  <a:lnTo>
                    <a:pt x="107736" y="174470"/>
                  </a:lnTo>
                  <a:close/>
                </a:path>
                <a:path w="215472" h="348939" fill="none">
                  <a:moveTo>
                    <a:pt x="100024" y="448"/>
                  </a:moveTo>
                  <a:lnTo>
                    <a:pt x="100023" y="447"/>
                  </a:lnTo>
                  <a:cubicBezTo>
                    <a:pt x="102590" y="149"/>
                    <a:pt x="105162" y="-1"/>
                    <a:pt x="107736" y="0"/>
                  </a:cubicBezTo>
                  <a:cubicBezTo>
                    <a:pt x="167236" y="0"/>
                    <a:pt x="215472" y="78112"/>
                    <a:pt x="215472" y="174470"/>
                  </a:cubicBezTo>
                  <a:cubicBezTo>
                    <a:pt x="215472" y="255667"/>
                    <a:pt x="180882" y="326131"/>
                    <a:pt x="132034" y="344444"/>
                  </a:cubicBezTo>
                </a:path>
              </a:pathLst>
            </a:custGeom>
            <a:noFill/>
            <a:ln w="6350" cap="flat" cmpd="sng" algn="ctr">
              <a:solidFill>
                <a:schemeClr val="tx1"/>
              </a:solidFill>
              <a:prstDash val="sysDot"/>
              <a:miter lim="800000"/>
              <a:headEnd type="none" w="med" len="med"/>
              <a:tailEnd type="triangle" w="med" len="med"/>
            </a:ln>
          </p:spPr>
          <p:txBody>
            <a:bodyPr anchor="ctr"/>
            <a:lstStyle/>
            <a:p>
              <a:endParaRPr lang="fi-FI"/>
            </a:p>
          </p:txBody>
        </p:sp>
      </p:grpSp>
      <p:grpSp>
        <p:nvGrpSpPr>
          <p:cNvPr id="304" name="Group 303"/>
          <p:cNvGrpSpPr/>
          <p:nvPr/>
        </p:nvGrpSpPr>
        <p:grpSpPr>
          <a:xfrm>
            <a:off x="6571009" y="3071751"/>
            <a:ext cx="1853249" cy="1531198"/>
            <a:chOff x="6604280" y="3057224"/>
            <a:chExt cx="1853249" cy="1531198"/>
          </a:xfrm>
        </p:grpSpPr>
        <p:cxnSp>
          <p:nvCxnSpPr>
            <p:cNvPr id="305" name="Straight Connector 304"/>
            <p:cNvCxnSpPr/>
            <p:nvPr/>
          </p:nvCxnSpPr>
          <p:spPr bwMode="auto">
            <a:xfrm flipV="1">
              <a:off x="7091301" y="3254462"/>
              <a:ext cx="840537" cy="22368"/>
            </a:xfrm>
            <a:prstGeom prst="line">
              <a:avLst/>
            </a:prstGeom>
            <a:ln w="2222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bwMode="auto">
            <a:xfrm>
              <a:off x="7931838" y="3238195"/>
              <a:ext cx="319667" cy="50224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bwMode="auto">
            <a:xfrm flipH="1">
              <a:off x="7869784" y="3724173"/>
              <a:ext cx="381721" cy="80115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bwMode="auto">
            <a:xfrm>
              <a:off x="7125148" y="3797375"/>
              <a:ext cx="744636" cy="727949"/>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bwMode="auto">
            <a:xfrm flipV="1">
              <a:off x="7151474" y="3624536"/>
              <a:ext cx="440012" cy="172837"/>
            </a:xfrm>
            <a:prstGeom prst="line">
              <a:avLst/>
            </a:prstGeom>
            <a:ln w="2222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bwMode="auto">
            <a:xfrm>
              <a:off x="6634366" y="3116192"/>
              <a:ext cx="470099" cy="15453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11" name="Oval 310"/>
            <p:cNvSpPr/>
            <p:nvPr/>
          </p:nvSpPr>
          <p:spPr bwMode="auto">
            <a:xfrm>
              <a:off x="6604280" y="3057224"/>
              <a:ext cx="127926" cy="138334"/>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312" name="Oval 311"/>
            <p:cNvSpPr/>
            <p:nvPr/>
          </p:nvSpPr>
          <p:spPr bwMode="auto">
            <a:xfrm>
              <a:off x="7061215" y="3211761"/>
              <a:ext cx="127926" cy="138334"/>
            </a:xfrm>
            <a:prstGeom prst="ellipse">
              <a:avLst/>
            </a:prstGeom>
            <a:solidFill>
              <a:srgbClr val="FF0000"/>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313" name="Oval 312"/>
            <p:cNvSpPr/>
            <p:nvPr/>
          </p:nvSpPr>
          <p:spPr bwMode="auto">
            <a:xfrm>
              <a:off x="7892349" y="3187361"/>
              <a:ext cx="127926" cy="138334"/>
            </a:xfrm>
            <a:prstGeom prst="ellipse">
              <a:avLst/>
            </a:prstGeom>
            <a:solidFill>
              <a:srgbClr val="FF0000"/>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314" name="Oval 313"/>
            <p:cNvSpPr/>
            <p:nvPr/>
          </p:nvSpPr>
          <p:spPr bwMode="auto">
            <a:xfrm>
              <a:off x="7093182" y="3750605"/>
              <a:ext cx="127926" cy="138334"/>
            </a:xfrm>
            <a:prstGeom prst="ellipse">
              <a:avLst/>
            </a:prstGeom>
            <a:solidFill>
              <a:srgbClr val="FF0000"/>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315" name="Oval 314"/>
            <p:cNvSpPr/>
            <p:nvPr/>
          </p:nvSpPr>
          <p:spPr bwMode="auto">
            <a:xfrm>
              <a:off x="7591487" y="3565569"/>
              <a:ext cx="127926" cy="138334"/>
            </a:xfrm>
            <a:prstGeom prst="ellipse">
              <a:avLst/>
            </a:prstGeom>
            <a:solidFill>
              <a:srgbClr val="FF0000"/>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316" name="Oval 315"/>
            <p:cNvSpPr/>
            <p:nvPr/>
          </p:nvSpPr>
          <p:spPr bwMode="auto">
            <a:xfrm>
              <a:off x="7824655" y="4450088"/>
              <a:ext cx="127926" cy="138334"/>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317" name="Oval 316"/>
            <p:cNvSpPr/>
            <p:nvPr/>
          </p:nvSpPr>
          <p:spPr bwMode="auto">
            <a:xfrm>
              <a:off x="8185691" y="3679438"/>
              <a:ext cx="127926" cy="138334"/>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318" name="Oval 317"/>
            <p:cNvSpPr/>
            <p:nvPr/>
          </p:nvSpPr>
          <p:spPr bwMode="auto">
            <a:xfrm>
              <a:off x="7822775" y="3740439"/>
              <a:ext cx="127926" cy="138334"/>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cxnSp>
          <p:nvCxnSpPr>
            <p:cNvPr id="319" name="Straight Connector 318"/>
            <p:cNvCxnSpPr>
              <a:stCxn id="315" idx="5"/>
            </p:cNvCxnSpPr>
            <p:nvPr/>
          </p:nvCxnSpPr>
          <p:spPr bwMode="auto">
            <a:xfrm>
              <a:off x="7700678" y="3683645"/>
              <a:ext cx="133380" cy="7509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20" name="Arc 36"/>
            <p:cNvSpPr>
              <a:spLocks/>
            </p:cNvSpPr>
            <p:nvPr/>
          </p:nvSpPr>
          <p:spPr bwMode="auto">
            <a:xfrm>
              <a:off x="8160427" y="3442465"/>
              <a:ext cx="297102" cy="518511"/>
            </a:xfrm>
            <a:custGeom>
              <a:avLst/>
              <a:gdLst>
                <a:gd name="T0" fmla="*/ 100024 w 215472"/>
                <a:gd name="T1" fmla="*/ 448 h 348939"/>
                <a:gd name="T2" fmla="*/ 107736 w 215472"/>
                <a:gd name="T3" fmla="*/ 174470 h 348939"/>
                <a:gd name="T4" fmla="*/ 132036 w 215472"/>
                <a:gd name="T5" fmla="*/ 344443 h 348939"/>
                <a:gd name="T6" fmla="*/ 11796480 60000 65536"/>
                <a:gd name="T7" fmla="*/ 11796480 60000 65536"/>
                <a:gd name="T8" fmla="*/ 11796480 60000 65536"/>
                <a:gd name="T9" fmla="*/ 100024 w 215472"/>
                <a:gd name="T10" fmla="*/ 0 h 348939"/>
                <a:gd name="T11" fmla="*/ 215472 w 215472"/>
                <a:gd name="T12" fmla="*/ 344443 h 348939"/>
              </a:gdLst>
              <a:ahLst/>
              <a:cxnLst>
                <a:cxn ang="T6">
                  <a:pos x="T0" y="T1"/>
                </a:cxn>
                <a:cxn ang="T7">
                  <a:pos x="T2" y="T3"/>
                </a:cxn>
                <a:cxn ang="T8">
                  <a:pos x="T4" y="T5"/>
                </a:cxn>
              </a:cxnLst>
              <a:rect l="T9" t="T10" r="T11" b="T12"/>
              <a:pathLst>
                <a:path w="215472" h="348939" stroke="0">
                  <a:moveTo>
                    <a:pt x="100024" y="448"/>
                  </a:moveTo>
                  <a:lnTo>
                    <a:pt x="100023" y="447"/>
                  </a:lnTo>
                  <a:cubicBezTo>
                    <a:pt x="102590" y="149"/>
                    <a:pt x="105162" y="-1"/>
                    <a:pt x="107736" y="0"/>
                  </a:cubicBezTo>
                  <a:cubicBezTo>
                    <a:pt x="167236" y="0"/>
                    <a:pt x="215472" y="78112"/>
                    <a:pt x="215472" y="174470"/>
                  </a:cubicBezTo>
                  <a:cubicBezTo>
                    <a:pt x="215472" y="255667"/>
                    <a:pt x="180882" y="326131"/>
                    <a:pt x="132034" y="344444"/>
                  </a:cubicBezTo>
                  <a:lnTo>
                    <a:pt x="107736" y="174470"/>
                  </a:lnTo>
                  <a:close/>
                </a:path>
                <a:path w="215472" h="348939" fill="none">
                  <a:moveTo>
                    <a:pt x="100024" y="448"/>
                  </a:moveTo>
                  <a:lnTo>
                    <a:pt x="100023" y="447"/>
                  </a:lnTo>
                  <a:cubicBezTo>
                    <a:pt x="102590" y="149"/>
                    <a:pt x="105162" y="-1"/>
                    <a:pt x="107736" y="0"/>
                  </a:cubicBezTo>
                  <a:cubicBezTo>
                    <a:pt x="167236" y="0"/>
                    <a:pt x="215472" y="78112"/>
                    <a:pt x="215472" y="174470"/>
                  </a:cubicBezTo>
                  <a:cubicBezTo>
                    <a:pt x="215472" y="255667"/>
                    <a:pt x="180882" y="326131"/>
                    <a:pt x="132034" y="344444"/>
                  </a:cubicBezTo>
                </a:path>
              </a:pathLst>
            </a:custGeom>
            <a:noFill/>
            <a:ln w="6350" cap="flat" cmpd="sng" algn="ctr">
              <a:solidFill>
                <a:schemeClr val="tx1"/>
              </a:solidFill>
              <a:prstDash val="sysDot"/>
              <a:miter lim="800000"/>
              <a:headEnd type="none" w="med" len="med"/>
              <a:tailEnd type="triangle" w="med" len="med"/>
            </a:ln>
          </p:spPr>
          <p:txBody>
            <a:bodyPr anchor="ctr"/>
            <a:lstStyle/>
            <a:p>
              <a:endParaRPr lang="fi-FI"/>
            </a:p>
          </p:txBody>
        </p:sp>
      </p:grpSp>
      <p:grpSp>
        <p:nvGrpSpPr>
          <p:cNvPr id="35" name="Group 34"/>
          <p:cNvGrpSpPr/>
          <p:nvPr/>
        </p:nvGrpSpPr>
        <p:grpSpPr>
          <a:xfrm>
            <a:off x="6568277" y="3072987"/>
            <a:ext cx="1709337" cy="1531198"/>
            <a:chOff x="1034663" y="3825841"/>
            <a:chExt cx="1709337" cy="1531198"/>
          </a:xfrm>
        </p:grpSpPr>
        <p:cxnSp>
          <p:nvCxnSpPr>
            <p:cNvPr id="322" name="Straight Connector 321"/>
            <p:cNvCxnSpPr/>
            <p:nvPr/>
          </p:nvCxnSpPr>
          <p:spPr bwMode="auto">
            <a:xfrm flipV="1">
              <a:off x="1521684" y="4023079"/>
              <a:ext cx="840537" cy="22368"/>
            </a:xfrm>
            <a:prstGeom prst="line">
              <a:avLst/>
            </a:prstGeom>
            <a:ln w="22225">
              <a:solidFill>
                <a:srgbClr val="FF0000">
                  <a:alpha val="25098"/>
                </a:srgbClr>
              </a:solidFill>
              <a:prstDash val="dash"/>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p:nvPr/>
          </p:nvCxnSpPr>
          <p:spPr bwMode="auto">
            <a:xfrm>
              <a:off x="2362221" y="4006812"/>
              <a:ext cx="319667" cy="50224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p:nvPr/>
          </p:nvCxnSpPr>
          <p:spPr bwMode="auto">
            <a:xfrm flipH="1">
              <a:off x="2300167" y="4492790"/>
              <a:ext cx="381721" cy="80115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p:cNvCxnSpPr/>
            <p:nvPr/>
          </p:nvCxnSpPr>
          <p:spPr bwMode="auto">
            <a:xfrm>
              <a:off x="1555531" y="4565992"/>
              <a:ext cx="744636" cy="727949"/>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p:nvPr/>
          </p:nvCxnSpPr>
          <p:spPr bwMode="auto">
            <a:xfrm flipV="1">
              <a:off x="1581857" y="4393153"/>
              <a:ext cx="440012" cy="172837"/>
            </a:xfrm>
            <a:prstGeom prst="line">
              <a:avLst/>
            </a:prstGeom>
            <a:ln w="22225">
              <a:solidFill>
                <a:srgbClr val="FF0000">
                  <a:alpha val="25098"/>
                </a:srgbClr>
              </a:solidFill>
              <a:prstDash val="dash"/>
            </a:ln>
          </p:spPr>
          <p:style>
            <a:lnRef idx="1">
              <a:schemeClr val="accent1"/>
            </a:lnRef>
            <a:fillRef idx="0">
              <a:schemeClr val="accent1"/>
            </a:fillRef>
            <a:effectRef idx="0">
              <a:schemeClr val="accent1"/>
            </a:effectRef>
            <a:fontRef idx="minor">
              <a:schemeClr val="tx1"/>
            </a:fontRef>
          </p:style>
        </p:cxnSp>
        <p:cxnSp>
          <p:nvCxnSpPr>
            <p:cNvPr id="327" name="Straight Connector 326"/>
            <p:cNvCxnSpPr/>
            <p:nvPr/>
          </p:nvCxnSpPr>
          <p:spPr bwMode="auto">
            <a:xfrm>
              <a:off x="1064749" y="3884809"/>
              <a:ext cx="470099" cy="15453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28" name="Oval 327"/>
            <p:cNvSpPr/>
            <p:nvPr/>
          </p:nvSpPr>
          <p:spPr bwMode="auto">
            <a:xfrm>
              <a:off x="1034663" y="3825841"/>
              <a:ext cx="127926" cy="138334"/>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329" name="Oval 328"/>
            <p:cNvSpPr/>
            <p:nvPr/>
          </p:nvSpPr>
          <p:spPr bwMode="auto">
            <a:xfrm>
              <a:off x="1491598" y="3980378"/>
              <a:ext cx="127926" cy="138334"/>
            </a:xfrm>
            <a:prstGeom prst="ellipse">
              <a:avLst/>
            </a:prstGeom>
            <a:solidFill>
              <a:srgbClr val="FF0000"/>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330" name="Oval 329"/>
            <p:cNvSpPr/>
            <p:nvPr/>
          </p:nvSpPr>
          <p:spPr bwMode="auto">
            <a:xfrm>
              <a:off x="2322732" y="3955978"/>
              <a:ext cx="127926" cy="138334"/>
            </a:xfrm>
            <a:prstGeom prst="ellipse">
              <a:avLst/>
            </a:prstGeom>
            <a:solidFill>
              <a:srgbClr val="FF0000"/>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331" name="Oval 330"/>
            <p:cNvSpPr/>
            <p:nvPr/>
          </p:nvSpPr>
          <p:spPr bwMode="auto">
            <a:xfrm>
              <a:off x="1523565" y="4519222"/>
              <a:ext cx="127926" cy="138334"/>
            </a:xfrm>
            <a:prstGeom prst="ellipse">
              <a:avLst/>
            </a:prstGeom>
            <a:solidFill>
              <a:srgbClr val="FF0000"/>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332" name="Oval 331"/>
            <p:cNvSpPr/>
            <p:nvPr/>
          </p:nvSpPr>
          <p:spPr bwMode="auto">
            <a:xfrm>
              <a:off x="2021870" y="4334186"/>
              <a:ext cx="127926" cy="138334"/>
            </a:xfrm>
            <a:prstGeom prst="ellipse">
              <a:avLst/>
            </a:prstGeom>
            <a:solidFill>
              <a:srgbClr val="FF0000"/>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333" name="Oval 332"/>
            <p:cNvSpPr/>
            <p:nvPr/>
          </p:nvSpPr>
          <p:spPr bwMode="auto">
            <a:xfrm>
              <a:off x="2255038" y="5218705"/>
              <a:ext cx="127926" cy="138334"/>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334" name="Oval 333"/>
            <p:cNvSpPr/>
            <p:nvPr/>
          </p:nvSpPr>
          <p:spPr bwMode="auto">
            <a:xfrm>
              <a:off x="2616074" y="4448055"/>
              <a:ext cx="127926" cy="138334"/>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335" name="Oval 334"/>
            <p:cNvSpPr/>
            <p:nvPr/>
          </p:nvSpPr>
          <p:spPr bwMode="auto">
            <a:xfrm>
              <a:off x="2253158" y="4509056"/>
              <a:ext cx="127926" cy="138334"/>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cxnSp>
          <p:nvCxnSpPr>
            <p:cNvPr id="336" name="Straight Connector 335"/>
            <p:cNvCxnSpPr>
              <a:stCxn id="332" idx="5"/>
            </p:cNvCxnSpPr>
            <p:nvPr/>
          </p:nvCxnSpPr>
          <p:spPr bwMode="auto">
            <a:xfrm>
              <a:off x="2131061" y="4452262"/>
              <a:ext cx="133380" cy="7509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a:stCxn id="330" idx="3"/>
              <a:endCxn id="332" idx="7"/>
            </p:cNvCxnSpPr>
            <p:nvPr/>
          </p:nvCxnSpPr>
          <p:spPr bwMode="auto">
            <a:xfrm flipH="1">
              <a:off x="2131062" y="4074053"/>
              <a:ext cx="210404" cy="280392"/>
            </a:xfrm>
            <a:prstGeom prst="line">
              <a:avLst/>
            </a:prstGeom>
            <a:ln w="22225">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339" name="Straight Connector 338"/>
            <p:cNvCxnSpPr>
              <a:stCxn id="329" idx="4"/>
              <a:endCxn id="331" idx="0"/>
            </p:cNvCxnSpPr>
            <p:nvPr/>
          </p:nvCxnSpPr>
          <p:spPr bwMode="auto">
            <a:xfrm>
              <a:off x="1555561" y="4118712"/>
              <a:ext cx="31967" cy="400510"/>
            </a:xfrm>
            <a:prstGeom prst="line">
              <a:avLst/>
            </a:prstGeom>
            <a:ln w="22225">
              <a:solidFill>
                <a:srgbClr val="00B050"/>
              </a:solidFill>
              <a:prstDash val="sysDash"/>
            </a:ln>
          </p:spPr>
          <p:style>
            <a:lnRef idx="1">
              <a:schemeClr val="accent1"/>
            </a:lnRef>
            <a:fillRef idx="0">
              <a:schemeClr val="accent1"/>
            </a:fillRef>
            <a:effectRef idx="0">
              <a:schemeClr val="accent1"/>
            </a:effectRef>
            <a:fontRef idx="minor">
              <a:schemeClr val="tx1"/>
            </a:fontRef>
          </p:style>
        </p:cxnSp>
      </p:grpSp>
      <p:sp>
        <p:nvSpPr>
          <p:cNvPr id="356" name="TextBox 355"/>
          <p:cNvSpPr txBox="1"/>
          <p:nvPr/>
        </p:nvSpPr>
        <p:spPr>
          <a:xfrm>
            <a:off x="8472112" y="3549451"/>
            <a:ext cx="2197824" cy="400110"/>
          </a:xfrm>
          <a:prstGeom prst="rect">
            <a:avLst/>
          </a:prstGeom>
          <a:noFill/>
        </p:spPr>
        <p:txBody>
          <a:bodyPr wrap="square" rtlCol="0">
            <a:spAutoFit/>
          </a:bodyPr>
          <a:lstStyle/>
          <a:p>
            <a:pPr algn="ctr"/>
            <a:r>
              <a:rPr lang="en-US" sz="2000" b="1" dirty="0">
                <a:solidFill>
                  <a:srgbClr val="0D0D0D"/>
                </a:solidFill>
              </a:rPr>
              <a:t>Updated solution</a:t>
            </a:r>
          </a:p>
        </p:txBody>
      </p:sp>
      <p:sp>
        <p:nvSpPr>
          <p:cNvPr id="357" name="TextBox 356"/>
          <p:cNvSpPr txBox="1"/>
          <p:nvPr/>
        </p:nvSpPr>
        <p:spPr>
          <a:xfrm>
            <a:off x="1356411" y="3164560"/>
            <a:ext cx="1805346" cy="400110"/>
          </a:xfrm>
          <a:prstGeom prst="rect">
            <a:avLst/>
          </a:prstGeom>
          <a:noFill/>
        </p:spPr>
        <p:txBody>
          <a:bodyPr wrap="square" rtlCol="0">
            <a:spAutoFit/>
          </a:bodyPr>
          <a:lstStyle/>
          <a:p>
            <a:pPr algn="ctr"/>
            <a:r>
              <a:rPr lang="en-US" sz="2000" b="1" dirty="0">
                <a:solidFill>
                  <a:srgbClr val="0D0D0D"/>
                </a:solidFill>
              </a:rPr>
              <a:t>Initial solution</a:t>
            </a:r>
          </a:p>
        </p:txBody>
      </p:sp>
      <p:grpSp>
        <p:nvGrpSpPr>
          <p:cNvPr id="38" name="Group 37"/>
          <p:cNvGrpSpPr/>
          <p:nvPr/>
        </p:nvGrpSpPr>
        <p:grpSpPr>
          <a:xfrm>
            <a:off x="6568870" y="3056325"/>
            <a:ext cx="1709337" cy="1531198"/>
            <a:chOff x="9018194" y="4533782"/>
            <a:chExt cx="1709337" cy="1531198"/>
          </a:xfrm>
        </p:grpSpPr>
        <p:cxnSp>
          <p:nvCxnSpPr>
            <p:cNvPr id="342" name="Straight Connector 341"/>
            <p:cNvCxnSpPr/>
            <p:nvPr/>
          </p:nvCxnSpPr>
          <p:spPr bwMode="auto">
            <a:xfrm>
              <a:off x="10345752" y="4714753"/>
              <a:ext cx="319667" cy="50224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p:cNvCxnSpPr/>
            <p:nvPr/>
          </p:nvCxnSpPr>
          <p:spPr bwMode="auto">
            <a:xfrm flipH="1">
              <a:off x="10283698" y="5200731"/>
              <a:ext cx="381721" cy="80115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p:cNvCxnSpPr/>
            <p:nvPr/>
          </p:nvCxnSpPr>
          <p:spPr bwMode="auto">
            <a:xfrm>
              <a:off x="9539062" y="5273933"/>
              <a:ext cx="744636" cy="727949"/>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p:cNvCxnSpPr/>
            <p:nvPr/>
          </p:nvCxnSpPr>
          <p:spPr bwMode="auto">
            <a:xfrm>
              <a:off x="9048280" y="4592750"/>
              <a:ext cx="470099" cy="15453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47" name="Oval 346"/>
            <p:cNvSpPr/>
            <p:nvPr/>
          </p:nvSpPr>
          <p:spPr bwMode="auto">
            <a:xfrm>
              <a:off x="9018194" y="4533782"/>
              <a:ext cx="127926" cy="138334"/>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348" name="Oval 347"/>
            <p:cNvSpPr/>
            <p:nvPr/>
          </p:nvSpPr>
          <p:spPr bwMode="auto">
            <a:xfrm>
              <a:off x="9475129" y="4688319"/>
              <a:ext cx="127926" cy="138334"/>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349" name="Oval 348"/>
            <p:cNvSpPr/>
            <p:nvPr/>
          </p:nvSpPr>
          <p:spPr bwMode="auto">
            <a:xfrm>
              <a:off x="10306263" y="4663919"/>
              <a:ext cx="127926" cy="138334"/>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350" name="Oval 349"/>
            <p:cNvSpPr/>
            <p:nvPr/>
          </p:nvSpPr>
          <p:spPr bwMode="auto">
            <a:xfrm>
              <a:off x="9507096" y="5227163"/>
              <a:ext cx="127926" cy="138334"/>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351" name="Oval 350"/>
            <p:cNvSpPr/>
            <p:nvPr/>
          </p:nvSpPr>
          <p:spPr bwMode="auto">
            <a:xfrm>
              <a:off x="10005401" y="5042127"/>
              <a:ext cx="127926" cy="138334"/>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352" name="Oval 351"/>
            <p:cNvSpPr/>
            <p:nvPr/>
          </p:nvSpPr>
          <p:spPr bwMode="auto">
            <a:xfrm>
              <a:off x="10238569" y="5926646"/>
              <a:ext cx="127926" cy="138334"/>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353" name="Oval 352"/>
            <p:cNvSpPr/>
            <p:nvPr/>
          </p:nvSpPr>
          <p:spPr bwMode="auto">
            <a:xfrm>
              <a:off x="10599605" y="5155996"/>
              <a:ext cx="127926" cy="138334"/>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354" name="Oval 353"/>
            <p:cNvSpPr/>
            <p:nvPr/>
          </p:nvSpPr>
          <p:spPr bwMode="auto">
            <a:xfrm>
              <a:off x="10236689" y="5216997"/>
              <a:ext cx="127926" cy="138334"/>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cxnSp>
          <p:nvCxnSpPr>
            <p:cNvPr id="355" name="Straight Connector 354"/>
            <p:cNvCxnSpPr>
              <a:stCxn id="351" idx="5"/>
            </p:cNvCxnSpPr>
            <p:nvPr/>
          </p:nvCxnSpPr>
          <p:spPr bwMode="auto">
            <a:xfrm>
              <a:off x="10114592" y="5160203"/>
              <a:ext cx="133380" cy="7509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p:cNvCxnSpPr>
              <a:stCxn id="348" idx="4"/>
              <a:endCxn id="350" idx="0"/>
            </p:cNvCxnSpPr>
            <p:nvPr/>
          </p:nvCxnSpPr>
          <p:spPr bwMode="auto">
            <a:xfrm>
              <a:off x="9539092" y="4826653"/>
              <a:ext cx="31967" cy="40051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p:cNvCxnSpPr>
              <a:stCxn id="349" idx="3"/>
              <a:endCxn id="351" idx="7"/>
            </p:cNvCxnSpPr>
            <p:nvPr/>
          </p:nvCxnSpPr>
          <p:spPr bwMode="auto">
            <a:xfrm flipH="1">
              <a:off x="10114593" y="4781994"/>
              <a:ext cx="210404" cy="28039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0" name="Group 359"/>
          <p:cNvGrpSpPr/>
          <p:nvPr/>
        </p:nvGrpSpPr>
        <p:grpSpPr>
          <a:xfrm>
            <a:off x="6586611" y="4821615"/>
            <a:ext cx="1711218" cy="1563732"/>
            <a:chOff x="3542667" y="5083620"/>
            <a:chExt cx="1711218" cy="1563732"/>
          </a:xfrm>
        </p:grpSpPr>
        <p:grpSp>
          <p:nvGrpSpPr>
            <p:cNvPr id="361" name="Group 170"/>
            <p:cNvGrpSpPr>
              <a:grpSpLocks/>
            </p:cNvGrpSpPr>
            <p:nvPr/>
          </p:nvGrpSpPr>
          <p:grpSpPr bwMode="auto">
            <a:xfrm>
              <a:off x="3572917" y="5143769"/>
              <a:ext cx="1618697" cy="1441325"/>
              <a:chOff x="3505424" y="100919"/>
              <a:chExt cx="2617987" cy="1491886"/>
            </a:xfrm>
          </p:grpSpPr>
          <p:cxnSp>
            <p:nvCxnSpPr>
              <p:cNvPr id="372" name="Straight Connector 371"/>
              <p:cNvCxnSpPr/>
              <p:nvPr/>
            </p:nvCxnSpPr>
            <p:spPr>
              <a:xfrm flipV="1">
                <a:off x="4244182" y="247025"/>
                <a:ext cx="1362476" cy="2315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p:cNvCxnSpPr/>
              <p:nvPr/>
            </p:nvCxnSpPr>
            <p:spPr>
              <a:xfrm>
                <a:off x="5606659" y="230187"/>
                <a:ext cx="517011" cy="53249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p:cNvCxnSpPr/>
              <p:nvPr/>
            </p:nvCxnSpPr>
            <p:spPr>
              <a:xfrm flipH="1">
                <a:off x="5503256" y="743737"/>
                <a:ext cx="620413" cy="848199"/>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p:cNvCxnSpPr/>
              <p:nvPr/>
            </p:nvCxnSpPr>
            <p:spPr>
              <a:xfrm>
                <a:off x="4301965" y="821611"/>
                <a:ext cx="1201291" cy="77032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p:cNvCxnSpPr/>
              <p:nvPr/>
            </p:nvCxnSpPr>
            <p:spPr>
              <a:xfrm flipV="1">
                <a:off x="4344542" y="640606"/>
                <a:ext cx="711651" cy="18100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p:cNvCxnSpPr/>
              <p:nvPr/>
            </p:nvCxnSpPr>
            <p:spPr>
              <a:xfrm>
                <a:off x="3505160" y="101801"/>
                <a:ext cx="760310" cy="16206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2" name="Oval 361"/>
            <p:cNvSpPr/>
            <p:nvPr/>
          </p:nvSpPr>
          <p:spPr bwMode="auto">
            <a:xfrm>
              <a:off x="3542667" y="5083620"/>
              <a:ext cx="127926" cy="138334"/>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363" name="Oval 362"/>
            <p:cNvSpPr/>
            <p:nvPr/>
          </p:nvSpPr>
          <p:spPr bwMode="auto">
            <a:xfrm>
              <a:off x="3999604" y="5242224"/>
              <a:ext cx="127926" cy="138334"/>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364" name="Oval 363"/>
            <p:cNvSpPr/>
            <p:nvPr/>
          </p:nvSpPr>
          <p:spPr bwMode="auto">
            <a:xfrm>
              <a:off x="4830737" y="5215789"/>
              <a:ext cx="127926" cy="138334"/>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365" name="Oval 364"/>
            <p:cNvSpPr/>
            <p:nvPr/>
          </p:nvSpPr>
          <p:spPr bwMode="auto">
            <a:xfrm>
              <a:off x="4031570" y="5793269"/>
              <a:ext cx="127926" cy="138334"/>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366" name="Oval 365"/>
            <p:cNvSpPr/>
            <p:nvPr/>
          </p:nvSpPr>
          <p:spPr bwMode="auto">
            <a:xfrm>
              <a:off x="4531754" y="5604165"/>
              <a:ext cx="127926" cy="138334"/>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367" name="Oval 366"/>
            <p:cNvSpPr/>
            <p:nvPr/>
          </p:nvSpPr>
          <p:spPr bwMode="auto">
            <a:xfrm>
              <a:off x="4764923" y="6509018"/>
              <a:ext cx="127926" cy="138334"/>
            </a:xfrm>
            <a:prstGeom prst="ellipse">
              <a:avLst/>
            </a:prstGeom>
            <a:solidFill>
              <a:srgbClr val="FF0000"/>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368" name="Oval 367"/>
            <p:cNvSpPr/>
            <p:nvPr/>
          </p:nvSpPr>
          <p:spPr bwMode="auto">
            <a:xfrm>
              <a:off x="5125959" y="5720067"/>
              <a:ext cx="127926" cy="138334"/>
            </a:xfrm>
            <a:prstGeom prst="ellipse">
              <a:avLst/>
            </a:prstGeom>
            <a:solidFill>
              <a:srgbClr val="FF0000"/>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369" name="Oval 368"/>
            <p:cNvSpPr/>
            <p:nvPr/>
          </p:nvSpPr>
          <p:spPr bwMode="auto">
            <a:xfrm>
              <a:off x="4761162" y="5783102"/>
              <a:ext cx="127926" cy="138334"/>
            </a:xfrm>
            <a:prstGeom prst="ellipse">
              <a:avLst/>
            </a:prstGeom>
            <a:solidFill>
              <a:srgbClr val="FF0000"/>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cxnSp>
          <p:nvCxnSpPr>
            <p:cNvPr id="370" name="Straight Connector 369"/>
            <p:cNvCxnSpPr>
              <a:stCxn id="366" idx="5"/>
              <a:endCxn id="369" idx="1"/>
            </p:cNvCxnSpPr>
            <p:nvPr/>
          </p:nvCxnSpPr>
          <p:spPr bwMode="auto">
            <a:xfrm>
              <a:off x="4640946" y="5722241"/>
              <a:ext cx="138950" cy="8112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1" name="Straight Arrow Connector 370"/>
            <p:cNvCxnSpPr>
              <a:cxnSpLocks noChangeShapeType="1"/>
            </p:cNvCxnSpPr>
            <p:nvPr/>
          </p:nvCxnSpPr>
          <p:spPr bwMode="auto">
            <a:xfrm flipH="1" flipV="1">
              <a:off x="4278075" y="6197913"/>
              <a:ext cx="240691" cy="241971"/>
            </a:xfrm>
            <a:prstGeom prst="straightConnector1">
              <a:avLst/>
            </a:prstGeom>
            <a:noFill/>
            <a:ln w="6350" algn="ctr">
              <a:solidFill>
                <a:schemeClr val="tx1"/>
              </a:solidFill>
              <a:prstDash val="sysDot"/>
              <a:miter lim="800000"/>
              <a:headEnd/>
              <a:tailEnd type="triangle" w="med" len="med"/>
            </a:ln>
          </p:spPr>
        </p:cxnSp>
      </p:grpSp>
      <p:sp>
        <p:nvSpPr>
          <p:cNvPr id="378" name="TextBox 377"/>
          <p:cNvSpPr txBox="1"/>
          <p:nvPr/>
        </p:nvSpPr>
        <p:spPr>
          <a:xfrm>
            <a:off x="1387323" y="5270052"/>
            <a:ext cx="1805346" cy="400110"/>
          </a:xfrm>
          <a:prstGeom prst="rect">
            <a:avLst/>
          </a:prstGeom>
          <a:noFill/>
        </p:spPr>
        <p:txBody>
          <a:bodyPr wrap="square" rtlCol="0">
            <a:spAutoFit/>
          </a:bodyPr>
          <a:lstStyle/>
          <a:p>
            <a:pPr algn="ctr"/>
            <a:r>
              <a:rPr lang="en-US" sz="2000" b="1" dirty="0">
                <a:solidFill>
                  <a:srgbClr val="0D0D0D"/>
                </a:solidFill>
              </a:rPr>
              <a:t>Initial solution</a:t>
            </a:r>
          </a:p>
        </p:txBody>
      </p:sp>
      <p:grpSp>
        <p:nvGrpSpPr>
          <p:cNvPr id="379" name="Group 378"/>
          <p:cNvGrpSpPr/>
          <p:nvPr/>
        </p:nvGrpSpPr>
        <p:grpSpPr>
          <a:xfrm>
            <a:off x="6588094" y="4821615"/>
            <a:ext cx="1711218" cy="1563732"/>
            <a:chOff x="3542667" y="5083620"/>
            <a:chExt cx="1711218" cy="1563732"/>
          </a:xfrm>
        </p:grpSpPr>
        <p:grpSp>
          <p:nvGrpSpPr>
            <p:cNvPr id="380" name="Group 170"/>
            <p:cNvGrpSpPr>
              <a:grpSpLocks/>
            </p:cNvGrpSpPr>
            <p:nvPr/>
          </p:nvGrpSpPr>
          <p:grpSpPr bwMode="auto">
            <a:xfrm>
              <a:off x="3572917" y="5143769"/>
              <a:ext cx="1618697" cy="1441325"/>
              <a:chOff x="3505424" y="100919"/>
              <a:chExt cx="2617987" cy="1491886"/>
            </a:xfrm>
          </p:grpSpPr>
          <p:cxnSp>
            <p:nvCxnSpPr>
              <p:cNvPr id="391" name="Straight Connector 390"/>
              <p:cNvCxnSpPr/>
              <p:nvPr/>
            </p:nvCxnSpPr>
            <p:spPr>
              <a:xfrm flipV="1">
                <a:off x="4244182" y="247025"/>
                <a:ext cx="1362476" cy="2315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p:cNvCxnSpPr/>
              <p:nvPr/>
            </p:nvCxnSpPr>
            <p:spPr>
              <a:xfrm>
                <a:off x="5606659" y="230187"/>
                <a:ext cx="517011" cy="53249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p:cNvCxnSpPr/>
              <p:nvPr/>
            </p:nvCxnSpPr>
            <p:spPr>
              <a:xfrm flipH="1">
                <a:off x="5503256" y="743737"/>
                <a:ext cx="620413" cy="848199"/>
              </a:xfrm>
              <a:prstGeom prst="line">
                <a:avLst/>
              </a:prstGeom>
              <a:ln w="2222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p:nvPr/>
            </p:nvCxnSpPr>
            <p:spPr>
              <a:xfrm>
                <a:off x="4301965" y="821611"/>
                <a:ext cx="1201291" cy="77032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p:cNvCxnSpPr/>
              <p:nvPr/>
            </p:nvCxnSpPr>
            <p:spPr>
              <a:xfrm flipV="1">
                <a:off x="4344542" y="640606"/>
                <a:ext cx="711651" cy="18100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p:cNvCxnSpPr/>
              <p:nvPr/>
            </p:nvCxnSpPr>
            <p:spPr>
              <a:xfrm>
                <a:off x="3505160" y="101801"/>
                <a:ext cx="760310" cy="16206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1" name="Oval 380"/>
            <p:cNvSpPr/>
            <p:nvPr/>
          </p:nvSpPr>
          <p:spPr bwMode="auto">
            <a:xfrm>
              <a:off x="3542667" y="5083620"/>
              <a:ext cx="127926" cy="138334"/>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382" name="Oval 381"/>
            <p:cNvSpPr/>
            <p:nvPr/>
          </p:nvSpPr>
          <p:spPr bwMode="auto">
            <a:xfrm>
              <a:off x="3999604" y="5242224"/>
              <a:ext cx="127926" cy="138334"/>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383" name="Oval 382"/>
            <p:cNvSpPr/>
            <p:nvPr/>
          </p:nvSpPr>
          <p:spPr bwMode="auto">
            <a:xfrm>
              <a:off x="4830737" y="5215789"/>
              <a:ext cx="127926" cy="138334"/>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384" name="Oval 383"/>
            <p:cNvSpPr/>
            <p:nvPr/>
          </p:nvSpPr>
          <p:spPr bwMode="auto">
            <a:xfrm>
              <a:off x="4031570" y="5793269"/>
              <a:ext cx="127926" cy="138334"/>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385" name="Oval 384"/>
            <p:cNvSpPr/>
            <p:nvPr/>
          </p:nvSpPr>
          <p:spPr bwMode="auto">
            <a:xfrm>
              <a:off x="4531754" y="5604165"/>
              <a:ext cx="127926" cy="138334"/>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386" name="Oval 385"/>
            <p:cNvSpPr/>
            <p:nvPr/>
          </p:nvSpPr>
          <p:spPr bwMode="auto">
            <a:xfrm>
              <a:off x="4764923" y="6509018"/>
              <a:ext cx="127926" cy="138334"/>
            </a:xfrm>
            <a:prstGeom prst="ellipse">
              <a:avLst/>
            </a:prstGeom>
            <a:solidFill>
              <a:srgbClr val="FF0000"/>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387" name="Oval 386"/>
            <p:cNvSpPr/>
            <p:nvPr/>
          </p:nvSpPr>
          <p:spPr bwMode="auto">
            <a:xfrm>
              <a:off x="5125959" y="5720067"/>
              <a:ext cx="127926" cy="138334"/>
            </a:xfrm>
            <a:prstGeom prst="ellipse">
              <a:avLst/>
            </a:prstGeom>
            <a:solidFill>
              <a:srgbClr val="FF0000"/>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388" name="Oval 387"/>
            <p:cNvSpPr/>
            <p:nvPr/>
          </p:nvSpPr>
          <p:spPr bwMode="auto">
            <a:xfrm>
              <a:off x="4761162" y="5783102"/>
              <a:ext cx="127926" cy="138334"/>
            </a:xfrm>
            <a:prstGeom prst="ellipse">
              <a:avLst/>
            </a:prstGeom>
            <a:solidFill>
              <a:srgbClr val="FF0000"/>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cxnSp>
          <p:nvCxnSpPr>
            <p:cNvPr id="389" name="Straight Connector 388"/>
            <p:cNvCxnSpPr>
              <a:stCxn id="385" idx="5"/>
              <a:endCxn id="388" idx="1"/>
            </p:cNvCxnSpPr>
            <p:nvPr/>
          </p:nvCxnSpPr>
          <p:spPr bwMode="auto">
            <a:xfrm>
              <a:off x="4640946" y="5722241"/>
              <a:ext cx="138950" cy="8112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 name="Straight Arrow Connector 389"/>
            <p:cNvCxnSpPr>
              <a:cxnSpLocks noChangeShapeType="1"/>
            </p:cNvCxnSpPr>
            <p:nvPr/>
          </p:nvCxnSpPr>
          <p:spPr bwMode="auto">
            <a:xfrm flipH="1" flipV="1">
              <a:off x="4278075" y="6197913"/>
              <a:ext cx="240691" cy="241971"/>
            </a:xfrm>
            <a:prstGeom prst="straightConnector1">
              <a:avLst/>
            </a:prstGeom>
            <a:noFill/>
            <a:ln w="6350" algn="ctr">
              <a:solidFill>
                <a:schemeClr val="tx1"/>
              </a:solidFill>
              <a:prstDash val="sysDot"/>
              <a:miter lim="800000"/>
              <a:headEnd/>
              <a:tailEnd type="triangle" w="med" len="med"/>
            </a:ln>
          </p:spPr>
        </p:cxnSp>
      </p:grpSp>
      <p:grpSp>
        <p:nvGrpSpPr>
          <p:cNvPr id="46" name="Group 45"/>
          <p:cNvGrpSpPr/>
          <p:nvPr/>
        </p:nvGrpSpPr>
        <p:grpSpPr>
          <a:xfrm>
            <a:off x="6573694" y="4812091"/>
            <a:ext cx="1722501" cy="1563731"/>
            <a:chOff x="6573694" y="4812091"/>
            <a:chExt cx="1722501" cy="1563731"/>
          </a:xfrm>
        </p:grpSpPr>
        <p:grpSp>
          <p:nvGrpSpPr>
            <p:cNvPr id="397" name="Group 396"/>
            <p:cNvGrpSpPr/>
            <p:nvPr/>
          </p:nvGrpSpPr>
          <p:grpSpPr>
            <a:xfrm>
              <a:off x="6573694" y="4812091"/>
              <a:ext cx="1722501" cy="1563731"/>
              <a:chOff x="8745109" y="4698628"/>
              <a:chExt cx="1722501" cy="1563731"/>
            </a:xfrm>
          </p:grpSpPr>
          <p:cxnSp>
            <p:nvCxnSpPr>
              <p:cNvPr id="398" name="Straight Connector 397"/>
              <p:cNvCxnSpPr/>
              <p:nvPr/>
            </p:nvCxnSpPr>
            <p:spPr bwMode="auto">
              <a:xfrm flipV="1">
                <a:off x="9235894" y="4899932"/>
                <a:ext cx="848057" cy="2236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p:cNvCxnSpPr/>
              <p:nvPr/>
            </p:nvCxnSpPr>
            <p:spPr bwMode="auto">
              <a:xfrm>
                <a:off x="10083951" y="4883665"/>
                <a:ext cx="323428" cy="51444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p:cNvCxnSpPr/>
              <p:nvPr/>
            </p:nvCxnSpPr>
            <p:spPr bwMode="auto">
              <a:xfrm flipH="1">
                <a:off x="9993692" y="5394044"/>
                <a:ext cx="345993" cy="107769"/>
              </a:xfrm>
              <a:prstGeom prst="line">
                <a:avLst/>
              </a:prstGeom>
              <a:ln w="22225">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401" name="Straight Connector 400"/>
              <p:cNvCxnSpPr/>
              <p:nvPr/>
            </p:nvCxnSpPr>
            <p:spPr bwMode="auto">
              <a:xfrm>
                <a:off x="9271621" y="5455045"/>
                <a:ext cx="750278" cy="74421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p:cNvCxnSpPr/>
              <p:nvPr/>
            </p:nvCxnSpPr>
            <p:spPr bwMode="auto">
              <a:xfrm flipV="1">
                <a:off x="9297946" y="5257806"/>
                <a:ext cx="532152" cy="197239"/>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p:cNvCxnSpPr/>
              <p:nvPr/>
            </p:nvCxnSpPr>
            <p:spPr bwMode="auto">
              <a:xfrm>
                <a:off x="8775197" y="4759629"/>
                <a:ext cx="473859" cy="156569"/>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404" name="Oval 403"/>
              <p:cNvSpPr/>
              <p:nvPr/>
            </p:nvSpPr>
            <p:spPr bwMode="auto">
              <a:xfrm>
                <a:off x="8745109" y="4698628"/>
                <a:ext cx="127926" cy="138334"/>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405" name="Oval 404"/>
              <p:cNvSpPr/>
              <p:nvPr/>
            </p:nvSpPr>
            <p:spPr bwMode="auto">
              <a:xfrm>
                <a:off x="9237773" y="5408276"/>
                <a:ext cx="127926" cy="138334"/>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406" name="Oval 405"/>
              <p:cNvSpPr/>
              <p:nvPr/>
            </p:nvSpPr>
            <p:spPr bwMode="auto">
              <a:xfrm>
                <a:off x="9741720" y="5219173"/>
                <a:ext cx="127926" cy="138334"/>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407" name="Oval 406"/>
              <p:cNvSpPr/>
              <p:nvPr/>
            </p:nvSpPr>
            <p:spPr bwMode="auto">
              <a:xfrm>
                <a:off x="9976768" y="6124025"/>
                <a:ext cx="127926" cy="138334"/>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408" name="Oval 407"/>
              <p:cNvSpPr/>
              <p:nvPr/>
            </p:nvSpPr>
            <p:spPr bwMode="auto">
              <a:xfrm>
                <a:off x="10339684" y="5335074"/>
                <a:ext cx="127926" cy="138334"/>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409" name="Oval 408"/>
              <p:cNvSpPr/>
              <p:nvPr/>
            </p:nvSpPr>
            <p:spPr bwMode="auto">
              <a:xfrm>
                <a:off x="9190763" y="4851130"/>
                <a:ext cx="127926" cy="138334"/>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410" name="Oval 409"/>
              <p:cNvSpPr/>
              <p:nvPr/>
            </p:nvSpPr>
            <p:spPr bwMode="auto">
              <a:xfrm>
                <a:off x="10044463" y="4845032"/>
                <a:ext cx="127926" cy="138334"/>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411" name="Oval 410"/>
              <p:cNvSpPr/>
              <p:nvPr/>
            </p:nvSpPr>
            <p:spPr bwMode="auto">
              <a:xfrm>
                <a:off x="9991348" y="5423089"/>
                <a:ext cx="127926" cy="138334"/>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cxnSp>
            <p:nvCxnSpPr>
              <p:cNvPr id="412" name="Straight Connector 411"/>
              <p:cNvCxnSpPr>
                <a:stCxn id="406" idx="5"/>
                <a:endCxn id="411" idx="1"/>
              </p:cNvCxnSpPr>
              <p:nvPr/>
            </p:nvCxnSpPr>
            <p:spPr bwMode="auto">
              <a:xfrm>
                <a:off x="9850912" y="5337248"/>
                <a:ext cx="159170" cy="1061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14" name="Straight Connector 413"/>
            <p:cNvCxnSpPr>
              <a:stCxn id="408" idx="3"/>
              <a:endCxn id="407" idx="7"/>
            </p:cNvCxnSpPr>
            <p:nvPr/>
          </p:nvCxnSpPr>
          <p:spPr bwMode="auto">
            <a:xfrm flipH="1">
              <a:off x="7914545" y="5566612"/>
              <a:ext cx="272458" cy="691135"/>
            </a:xfrm>
            <a:prstGeom prst="line">
              <a:avLst/>
            </a:prstGeom>
            <a:ln w="22225">
              <a:solidFill>
                <a:srgbClr val="FF0000">
                  <a:alpha val="25098"/>
                </a:srgbClr>
              </a:solidFill>
              <a:prstDash val="dash"/>
            </a:ln>
          </p:spPr>
          <p:style>
            <a:lnRef idx="1">
              <a:schemeClr val="accent1"/>
            </a:lnRef>
            <a:fillRef idx="0">
              <a:schemeClr val="accent1"/>
            </a:fillRef>
            <a:effectRef idx="0">
              <a:schemeClr val="accent1"/>
            </a:effectRef>
            <a:fontRef idx="minor">
              <a:schemeClr val="tx1"/>
            </a:fontRef>
          </p:style>
        </p:cxnSp>
      </p:grpSp>
      <p:sp>
        <p:nvSpPr>
          <p:cNvPr id="415" name="TextBox 414"/>
          <p:cNvSpPr txBox="1"/>
          <p:nvPr/>
        </p:nvSpPr>
        <p:spPr>
          <a:xfrm>
            <a:off x="8473786" y="5300741"/>
            <a:ext cx="2197824" cy="400110"/>
          </a:xfrm>
          <a:prstGeom prst="rect">
            <a:avLst/>
          </a:prstGeom>
          <a:noFill/>
        </p:spPr>
        <p:txBody>
          <a:bodyPr wrap="square" rtlCol="0">
            <a:spAutoFit/>
          </a:bodyPr>
          <a:lstStyle/>
          <a:p>
            <a:pPr algn="ctr"/>
            <a:r>
              <a:rPr lang="en-US" sz="2000" b="1" dirty="0">
                <a:solidFill>
                  <a:srgbClr val="0D0D0D"/>
                </a:solidFill>
              </a:rPr>
              <a:t>Updated solution</a:t>
            </a:r>
          </a:p>
        </p:txBody>
      </p:sp>
      <p:sp>
        <p:nvSpPr>
          <p:cNvPr id="49" name="Slide Number Placeholder 48"/>
          <p:cNvSpPr>
            <a:spLocks noGrp="1"/>
          </p:cNvSpPr>
          <p:nvPr>
            <p:ph type="sldNum" sz="quarter" idx="12"/>
          </p:nvPr>
        </p:nvSpPr>
        <p:spPr/>
        <p:txBody>
          <a:bodyPr/>
          <a:lstStyle/>
          <a:p>
            <a:fld id="{3545BDA7-B02E-4201-861D-1A22D6838F48}" type="slidenum">
              <a:rPr lang="en-US" smtClean="0"/>
              <a:t>9</a:t>
            </a:fld>
            <a:endParaRPr lang="en-US"/>
          </a:p>
        </p:txBody>
      </p:sp>
    </p:spTree>
    <p:extLst>
      <p:ext uri="{BB962C8B-B14F-4D97-AF65-F5344CB8AC3E}">
        <p14:creationId xmlns:p14="http://schemas.microsoft.com/office/powerpoint/2010/main" val="393244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234"/>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2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268"/>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26"/>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30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304"/>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35"/>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5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7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6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360"/>
                                        </p:tgtEl>
                                        <p:attrNameLst>
                                          <p:attrName>style.visibility</p:attrName>
                                        </p:attrNameLst>
                                      </p:cBhvr>
                                      <p:to>
                                        <p:strVal val="hidden"/>
                                      </p:to>
                                    </p:set>
                                  </p:childTnLst>
                                </p:cTn>
                              </p:par>
                              <p:par>
                                <p:cTn id="71" presetID="1" presetClass="entr" presetSubtype="0" fill="hold" nodeType="withEffect">
                                  <p:stCondLst>
                                    <p:cond delay="0"/>
                                  </p:stCondLst>
                                  <p:childTnLst>
                                    <p:set>
                                      <p:cBhvr>
                                        <p:cTn id="72" dur="1" fill="hold">
                                          <p:stCondLst>
                                            <p:cond delay="0"/>
                                          </p:stCondLst>
                                        </p:cTn>
                                        <p:tgtEl>
                                          <p:spTgt spid="37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379"/>
                                        </p:tgtEl>
                                        <p:attrNameLst>
                                          <p:attrName>style.visibility</p:attrName>
                                        </p:attrNameLst>
                                      </p:cBhvr>
                                      <p:to>
                                        <p:strVal val="hidden"/>
                                      </p:to>
                                    </p:set>
                                  </p:childTnLst>
                                </p:cTn>
                              </p:par>
                              <p:par>
                                <p:cTn id="77" presetID="1" presetClass="entr" presetSubtype="0" fill="hold" nodeType="withEffect">
                                  <p:stCondLst>
                                    <p:cond delay="0"/>
                                  </p:stCondLst>
                                  <p:childTnLst>
                                    <p:set>
                                      <p:cBhvr>
                                        <p:cTn id="78" dur="1" fill="hold">
                                          <p:stCondLst>
                                            <p:cond delay="0"/>
                                          </p:stCondLst>
                                        </p:cTn>
                                        <p:tgtEl>
                                          <p:spTgt spid="4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nodeType="clickEffect">
                                  <p:stCondLst>
                                    <p:cond delay="0"/>
                                  </p:stCondLst>
                                  <p:childTnLst>
                                    <p:set>
                                      <p:cBhvr>
                                        <p:cTn id="82" dur="1" fill="hold">
                                          <p:stCondLst>
                                            <p:cond delay="0"/>
                                          </p:stCondLst>
                                        </p:cTn>
                                        <p:tgtEl>
                                          <p:spTgt spid="46"/>
                                        </p:tgtEl>
                                        <p:attrNameLst>
                                          <p:attrName>style.visibility</p:attrName>
                                        </p:attrNameLst>
                                      </p:cBhvr>
                                      <p:to>
                                        <p:strVal val="hidden"/>
                                      </p:to>
                                    </p:set>
                                  </p:childTnLst>
                                </p:cTn>
                              </p:par>
                              <p:par>
                                <p:cTn id="83" presetID="1" presetClass="entr" presetSubtype="0" fill="hold" nodeType="withEffect">
                                  <p:stCondLst>
                                    <p:cond delay="0"/>
                                  </p:stCondLst>
                                  <p:childTnLst>
                                    <p:set>
                                      <p:cBhvr>
                                        <p:cTn id="84" dur="1" fill="hold">
                                          <p:stCondLst>
                                            <p:cond delay="0"/>
                                          </p:stCondLst>
                                        </p:cTn>
                                        <p:tgtEl>
                                          <p:spTgt spid="4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 grpId="0"/>
      <p:bldP spid="356" grpId="0"/>
      <p:bldP spid="357" grpId="0"/>
      <p:bldP spid="378" grpId="0"/>
      <p:bldP spid="4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3B49DC449C8954DB76713F3EF02C975" ma:contentTypeVersion="13" ma:contentTypeDescription="Create a new document." ma:contentTypeScope="" ma:versionID="1d0482d628f453ea7f3322143c042e5b">
  <xsd:schema xmlns:xsd="http://www.w3.org/2001/XMLSchema" xmlns:xs="http://www.w3.org/2001/XMLSchema" xmlns:p="http://schemas.microsoft.com/office/2006/metadata/properties" xmlns:ns3="f43d04a1-73a6-412e-af31-bf76a375d7c5" xmlns:ns4="5a172169-f458-49e7-acca-05393ecc58b9" targetNamespace="http://schemas.microsoft.com/office/2006/metadata/properties" ma:root="true" ma:fieldsID="1ff40d4d5bf84a7cdca19e90bc0519ce" ns3:_="" ns4:_="">
    <xsd:import namespace="f43d04a1-73a6-412e-af31-bf76a375d7c5"/>
    <xsd:import namespace="5a172169-f458-49e7-acca-05393ecc58b9"/>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Location"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3d04a1-73a6-412e-af31-bf76a375d7c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a172169-f458-49e7-acca-05393ecc58b9"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AA03BD-1E43-49C7-89BC-17E375DE7D22}">
  <ds:schemaRefs>
    <ds:schemaRef ds:uri="http://schemas.microsoft.com/sharepoint/v3/contenttype/forms"/>
  </ds:schemaRefs>
</ds:datastoreItem>
</file>

<file path=customXml/itemProps2.xml><?xml version="1.0" encoding="utf-8"?>
<ds:datastoreItem xmlns:ds="http://schemas.openxmlformats.org/officeDocument/2006/customXml" ds:itemID="{A38C63CD-578D-468B-AA2F-D9C767A3A5A7}">
  <ds:schemaRefs>
    <ds:schemaRef ds:uri="http://schemas.microsoft.com/office/2006/documentManagement/types"/>
    <ds:schemaRef ds:uri="http://schemas.microsoft.com/office/infopath/2007/PartnerControls"/>
    <ds:schemaRef ds:uri="f43d04a1-73a6-412e-af31-bf76a375d7c5"/>
    <ds:schemaRef ds:uri="http://purl.org/dc/elements/1.1/"/>
    <ds:schemaRef ds:uri="http://schemas.microsoft.com/office/2006/metadata/properties"/>
    <ds:schemaRef ds:uri="http://purl.org/dc/terms/"/>
    <ds:schemaRef ds:uri="http://schemas.openxmlformats.org/package/2006/metadata/core-properties"/>
    <ds:schemaRef ds:uri="5a172169-f458-49e7-acca-05393ecc58b9"/>
    <ds:schemaRef ds:uri="http://www.w3.org/XML/1998/namespace"/>
    <ds:schemaRef ds:uri="http://purl.org/dc/dcmitype/"/>
  </ds:schemaRefs>
</ds:datastoreItem>
</file>

<file path=customXml/itemProps3.xml><?xml version="1.0" encoding="utf-8"?>
<ds:datastoreItem xmlns:ds="http://schemas.openxmlformats.org/officeDocument/2006/customXml" ds:itemID="{46A5420C-A959-44CB-8734-FD89509F03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3d04a1-73a6-412e-af31-bf76a375d7c5"/>
    <ds:schemaRef ds:uri="5a172169-f458-49e7-acca-05393ecc58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278</TotalTime>
  <Words>863</Words>
  <Application>Microsoft Office PowerPoint</Application>
  <PresentationFormat>Widescreen</PresentationFormat>
  <Paragraphs>331</Paragraphs>
  <Slides>32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Calibri Light</vt:lpstr>
      <vt:lpstr>Symbol</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Exact and heuristic – two different solving methods</vt:lpstr>
      <vt:lpstr>Local search operators </vt:lpstr>
      <vt:lpstr>1. Relocate</vt:lpstr>
      <vt:lpstr>2. 2-opt</vt:lpstr>
      <vt:lpstr>3. Three node permute</vt:lpstr>
      <vt:lpstr>4. Link swap</vt:lpstr>
      <vt:lpstr>Why relocate?</vt:lpstr>
      <vt:lpstr>Why 2-opt?</vt:lpstr>
      <vt:lpstr>Is 3-permute needed?</vt:lpstr>
      <vt:lpstr>Why Link swap?</vt:lpstr>
      <vt:lpstr>PowerPoint Presentation</vt:lpstr>
      <vt:lpstr>PowerPoint Presentation</vt:lpstr>
      <vt:lpstr>How to overcome?</vt:lpstr>
      <vt:lpstr>How repeats work</vt:lpstr>
      <vt:lpstr>Repeated random mixed local search O-Mopsi (Total 145 games)</vt:lpstr>
      <vt:lpstr>Repeated random mixed local search Dots (Total 4225 games)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Eastern Finland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Lahari Sengupta</dc:creator>
  <cp:lastModifiedBy>Pasi Fränti</cp:lastModifiedBy>
  <cp:revision>18</cp:revision>
  <dcterms:created xsi:type="dcterms:W3CDTF">2019-12-01T23:19:06Z</dcterms:created>
  <dcterms:modified xsi:type="dcterms:W3CDTF">2020-12-15T08:58:11Z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0x01010093B49DC449C8954DB76713F3EF02C975</vt:lpwstr>
  </property>
</Properties>
</file>