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D92C-EAFF-47C9-B229-53BCDC24CAC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33B4-75DC-4AC9-A2CF-AFFD62A0B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BERRY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Muhammad Hassan 300176</a:t>
            </a:r>
          </a:p>
          <a:p>
            <a:r>
              <a:rPr lang="en-US" dirty="0"/>
              <a:t>Rushikesh Sane 300196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537533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37" y="53753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2" y="4531918"/>
            <a:ext cx="2478038" cy="2147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61" y="3863040"/>
            <a:ext cx="2695001" cy="2335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863040"/>
            <a:ext cx="2695000" cy="2335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07478-5A67-4D9F-9A59-DED32258E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67" y="1799254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Finding and Collecting Berries Around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8" y="1998617"/>
            <a:ext cx="2848882" cy="4661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3736"/>
            <a:ext cx="6083188" cy="3044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" y="1998617"/>
            <a:ext cx="2938330" cy="46612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62" y="0"/>
            <a:ext cx="2724126" cy="3813736"/>
          </a:xfrm>
        </p:spPr>
      </p:pic>
    </p:spTree>
    <p:extLst>
      <p:ext uri="{BB962C8B-B14F-4D97-AF65-F5344CB8AC3E}">
        <p14:creationId xmlns:p14="http://schemas.microsoft.com/office/powerpoint/2010/main" val="13128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Inserting three types of berries</a:t>
            </a:r>
          </a:p>
          <a:p>
            <a:r>
              <a:rPr lang="en-US" dirty="0"/>
              <a:t>Tracking user location</a:t>
            </a:r>
          </a:p>
          <a:p>
            <a:r>
              <a:rPr lang="en-US" dirty="0"/>
              <a:t>Clustering berries</a:t>
            </a:r>
          </a:p>
          <a:p>
            <a:r>
              <a:rPr lang="en-US" dirty="0"/>
              <a:t>Getting directions from user location to selected berry</a:t>
            </a:r>
          </a:p>
          <a:p>
            <a:r>
              <a:rPr lang="en-US" dirty="0"/>
              <a:t>Showing berries according to their types</a:t>
            </a:r>
          </a:p>
          <a:p>
            <a:r>
              <a:rPr lang="en-US" dirty="0"/>
              <a:t>Showing berries from different databases</a:t>
            </a:r>
          </a:p>
          <a:p>
            <a:r>
              <a:rPr lang="en-US" dirty="0"/>
              <a:t>Allowing user to enter berry data as public or private</a:t>
            </a:r>
          </a:p>
          <a:p>
            <a:r>
              <a:rPr lang="en-US" dirty="0"/>
              <a:t>Logging system</a:t>
            </a:r>
          </a:p>
          <a:p>
            <a:r>
              <a:rPr lang="en-US" dirty="0"/>
              <a:t>Account verification</a:t>
            </a:r>
          </a:p>
        </p:txBody>
      </p:sp>
    </p:spTree>
    <p:extLst>
      <p:ext uri="{BB962C8B-B14F-4D97-AF65-F5344CB8AC3E}">
        <p14:creationId xmlns:p14="http://schemas.microsoft.com/office/powerpoint/2010/main" val="325825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Using Google Maps API</a:t>
            </a:r>
          </a:p>
          <a:p>
            <a:r>
              <a:rPr lang="en-US" dirty="0"/>
              <a:t>Using Parse server API</a:t>
            </a:r>
          </a:p>
          <a:p>
            <a:r>
              <a:rPr lang="en-US" dirty="0"/>
              <a:t>More about JavaScript and CSS programming</a:t>
            </a:r>
          </a:p>
          <a:p>
            <a:r>
              <a:rPr lang="en-US" dirty="0"/>
              <a:t>Better usability criteria</a:t>
            </a:r>
          </a:p>
          <a:p>
            <a:r>
              <a:rPr lang="en-US" dirty="0"/>
              <a:t>Programming concepts like code reuse and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86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BERRY ME</vt:lpstr>
      <vt:lpstr>Finding and Collecting Berries Around</vt:lpstr>
      <vt:lpstr>Features</vt:lpstr>
      <vt:lpstr>What did we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 BEE</dc:title>
  <dc:creator>admin</dc:creator>
  <cp:lastModifiedBy>Muhammad Hassan</cp:lastModifiedBy>
  <cp:revision>18</cp:revision>
  <dcterms:created xsi:type="dcterms:W3CDTF">2018-11-25T21:26:11Z</dcterms:created>
  <dcterms:modified xsi:type="dcterms:W3CDTF">2018-11-28T14:05:15Z</dcterms:modified>
</cp:coreProperties>
</file>