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61650-AC27-497F-921E-DFCA69595405}" v="9" dt="2018-11-22T15:57:03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emu Kuhmonen" userId="531382e9-ffe0-4ceb-91a9-856551f88467" providerId="ADAL" clId="{88961650-AC27-497F-921E-DFCA69595405}"/>
    <pc:docChg chg="undo custSel mod modSld">
      <pc:chgData name="Teemu Kuhmonen" userId="531382e9-ffe0-4ceb-91a9-856551f88467" providerId="ADAL" clId="{88961650-AC27-497F-921E-DFCA69595405}" dt="2018-11-22T16:04:48.412" v="2018" actId="20577"/>
      <pc:docMkLst>
        <pc:docMk/>
      </pc:docMkLst>
      <pc:sldChg chg="addSp delSp modSp mod setBg">
        <pc:chgData name="Teemu Kuhmonen" userId="531382e9-ffe0-4ceb-91a9-856551f88467" providerId="ADAL" clId="{88961650-AC27-497F-921E-DFCA69595405}" dt="2018-11-22T16:04:48.412" v="2018" actId="20577"/>
        <pc:sldMkLst>
          <pc:docMk/>
          <pc:sldMk cId="3273292772" sldId="256"/>
        </pc:sldMkLst>
        <pc:spChg chg="mod">
          <ac:chgData name="Teemu Kuhmonen" userId="531382e9-ffe0-4ceb-91a9-856551f88467" providerId="ADAL" clId="{88961650-AC27-497F-921E-DFCA69595405}" dt="2018-11-22T16:04:29.265" v="2010" actId="26606"/>
          <ac:spMkLst>
            <pc:docMk/>
            <pc:sldMk cId="3273292772" sldId="256"/>
            <ac:spMk id="2" creationId="{DA3E6463-D2A3-47D4-8D59-58E7AE201742}"/>
          </ac:spMkLst>
        </pc:spChg>
        <pc:spChg chg="mod">
          <ac:chgData name="Teemu Kuhmonen" userId="531382e9-ffe0-4ceb-91a9-856551f88467" providerId="ADAL" clId="{88961650-AC27-497F-921E-DFCA69595405}" dt="2018-11-22T16:04:48.412" v="2018" actId="20577"/>
          <ac:spMkLst>
            <pc:docMk/>
            <pc:sldMk cId="3273292772" sldId="256"/>
            <ac:spMk id="4" creationId="{E0BDAF54-015F-46A8-9B63-1F2F844DB93D}"/>
          </ac:spMkLst>
        </pc:spChg>
        <pc:spChg chg="add del">
          <ac:chgData name="Teemu Kuhmonen" userId="531382e9-ffe0-4ceb-91a9-856551f88467" providerId="ADAL" clId="{88961650-AC27-497F-921E-DFCA69595405}" dt="2018-11-22T16:04:29.254" v="2009" actId="26606"/>
          <ac:spMkLst>
            <pc:docMk/>
            <pc:sldMk cId="3273292772" sldId="256"/>
            <ac:spMk id="9" creationId="{57ABABA7-0420-4200-9B65-1C1967CE9373}"/>
          </ac:spMkLst>
        </pc:spChg>
        <pc:spChg chg="add del">
          <ac:chgData name="Teemu Kuhmonen" userId="531382e9-ffe0-4ceb-91a9-856551f88467" providerId="ADAL" clId="{88961650-AC27-497F-921E-DFCA69595405}" dt="2018-11-22T16:04:29.254" v="2009" actId="26606"/>
          <ac:spMkLst>
            <pc:docMk/>
            <pc:sldMk cId="3273292772" sldId="256"/>
            <ac:spMk id="11" creationId="{1E86F813-D67B-409D-AA77-FA8878C28E40}"/>
          </ac:spMkLst>
        </pc:spChg>
        <pc:spChg chg="add">
          <ac:chgData name="Teemu Kuhmonen" userId="531382e9-ffe0-4ceb-91a9-856551f88467" providerId="ADAL" clId="{88961650-AC27-497F-921E-DFCA69595405}" dt="2018-11-22T16:04:29.265" v="2010" actId="26606"/>
          <ac:spMkLst>
            <pc:docMk/>
            <pc:sldMk cId="3273292772" sldId="256"/>
            <ac:spMk id="24" creationId="{57ABABA7-0420-4200-9B65-1C1967CE9373}"/>
          </ac:spMkLst>
        </pc:spChg>
        <pc:spChg chg="add">
          <ac:chgData name="Teemu Kuhmonen" userId="531382e9-ffe0-4ceb-91a9-856551f88467" providerId="ADAL" clId="{88961650-AC27-497F-921E-DFCA69595405}" dt="2018-11-22T16:04:29.265" v="2010" actId="26606"/>
          <ac:spMkLst>
            <pc:docMk/>
            <pc:sldMk cId="3273292772" sldId="256"/>
            <ac:spMk id="25" creationId="{A317EBE3-FF86-4DA1-BC9A-331F7F2144E9}"/>
          </ac:spMkLst>
        </pc:spChg>
        <pc:grpChg chg="add">
          <ac:chgData name="Teemu Kuhmonen" userId="531382e9-ffe0-4ceb-91a9-856551f88467" providerId="ADAL" clId="{88961650-AC27-497F-921E-DFCA69595405}" dt="2018-11-22T16:04:29.265" v="2010" actId="26606"/>
          <ac:grpSpMkLst>
            <pc:docMk/>
            <pc:sldMk cId="3273292772" sldId="256"/>
            <ac:grpSpMk id="26" creationId="{7A03E380-9CD1-4ABA-A763-9F9D252B8908}"/>
          </ac:grpSpMkLst>
        </pc:grpChg>
        <pc:cxnChg chg="add">
          <ac:chgData name="Teemu Kuhmonen" userId="531382e9-ffe0-4ceb-91a9-856551f88467" providerId="ADAL" clId="{88961650-AC27-497F-921E-DFCA69595405}" dt="2018-11-22T16:04:29.265" v="2010" actId="26606"/>
          <ac:cxnSpMkLst>
            <pc:docMk/>
            <pc:sldMk cId="3273292772" sldId="256"/>
            <ac:cxnSpMk id="27" creationId="{34D43EC1-35FA-4FC3-8526-F655CEB09D9C}"/>
          </ac:cxnSpMkLst>
        </pc:cxnChg>
      </pc:sldChg>
      <pc:sldChg chg="addSp delSp modSp">
        <pc:chgData name="Teemu Kuhmonen" userId="531382e9-ffe0-4ceb-91a9-856551f88467" providerId="ADAL" clId="{88961650-AC27-497F-921E-DFCA69595405}" dt="2018-11-22T16:03:44.915" v="1997" actId="20577"/>
        <pc:sldMkLst>
          <pc:docMk/>
          <pc:sldMk cId="2533028405" sldId="257"/>
        </pc:sldMkLst>
        <pc:spChg chg="del">
          <ac:chgData name="Teemu Kuhmonen" userId="531382e9-ffe0-4ceb-91a9-856551f88467" providerId="ADAL" clId="{88961650-AC27-497F-921E-DFCA69595405}" dt="2018-11-22T15:57:00.548" v="1411"/>
          <ac:spMkLst>
            <pc:docMk/>
            <pc:sldMk cId="2533028405" sldId="257"/>
            <ac:spMk id="7" creationId="{49CFC9A1-F7F9-43CC-9E83-FF704C2359B3}"/>
          </ac:spMkLst>
        </pc:spChg>
        <pc:spChg chg="del">
          <ac:chgData name="Teemu Kuhmonen" userId="531382e9-ffe0-4ceb-91a9-856551f88467" providerId="ADAL" clId="{88961650-AC27-497F-921E-DFCA69595405}" dt="2018-11-22T15:57:00.548" v="1411"/>
          <ac:spMkLst>
            <pc:docMk/>
            <pc:sldMk cId="2533028405" sldId="257"/>
            <ac:spMk id="8" creationId="{AFD67443-6001-43DD-852A-C253B5D7C87C}"/>
          </ac:spMkLst>
        </pc:spChg>
        <pc:spChg chg="add mod">
          <ac:chgData name="Teemu Kuhmonen" userId="531382e9-ffe0-4ceb-91a9-856551f88467" providerId="ADAL" clId="{88961650-AC27-497F-921E-DFCA69595405}" dt="2018-11-22T15:57:53.299" v="1474" actId="20577"/>
          <ac:spMkLst>
            <pc:docMk/>
            <pc:sldMk cId="2533028405" sldId="257"/>
            <ac:spMk id="9" creationId="{16A97EFE-3836-4073-82B8-D6EAABABD3EE}"/>
          </ac:spMkLst>
        </pc:spChg>
        <pc:spChg chg="add del mod">
          <ac:chgData name="Teemu Kuhmonen" userId="531382e9-ffe0-4ceb-91a9-856551f88467" providerId="ADAL" clId="{88961650-AC27-497F-921E-DFCA69595405}" dt="2018-11-22T15:57:03.926" v="1412"/>
          <ac:spMkLst>
            <pc:docMk/>
            <pc:sldMk cId="2533028405" sldId="257"/>
            <ac:spMk id="10" creationId="{6CC5FE6A-3E84-4D36-950D-C718F0F77EA4}"/>
          </ac:spMkLst>
        </pc:spChg>
        <pc:spChg chg="add mod">
          <ac:chgData name="Teemu Kuhmonen" userId="531382e9-ffe0-4ceb-91a9-856551f88467" providerId="ADAL" clId="{88961650-AC27-497F-921E-DFCA69595405}" dt="2018-11-22T16:03:44.915" v="1997" actId="20577"/>
          <ac:spMkLst>
            <pc:docMk/>
            <pc:sldMk cId="2533028405" sldId="257"/>
            <ac:spMk id="11" creationId="{5B1D64C0-9473-4919-8D56-8AE22F485950}"/>
          </ac:spMkLst>
        </pc:spChg>
        <pc:picChg chg="add mod">
          <ac:chgData name="Teemu Kuhmonen" userId="531382e9-ffe0-4ceb-91a9-856551f88467" providerId="ADAL" clId="{88961650-AC27-497F-921E-DFCA69595405}" dt="2018-11-22T15:57:12.380" v="1417" actId="14100"/>
          <ac:picMkLst>
            <pc:docMk/>
            <pc:sldMk cId="2533028405" sldId="257"/>
            <ac:picMk id="12" creationId="{5BB4D767-FFB8-4232-BF49-C31EE02F446E}"/>
          </ac:picMkLst>
        </pc:picChg>
      </pc:sldChg>
      <pc:sldChg chg="addSp delSp modSp">
        <pc:chgData name="Teemu Kuhmonen" userId="531382e9-ffe0-4ceb-91a9-856551f88467" providerId="ADAL" clId="{88961650-AC27-497F-921E-DFCA69595405}" dt="2018-11-22T16:04:02.094" v="2007" actId="20577"/>
        <pc:sldMkLst>
          <pc:docMk/>
          <pc:sldMk cId="438427862" sldId="258"/>
        </pc:sldMkLst>
        <pc:spChg chg="del">
          <ac:chgData name="Teemu Kuhmonen" userId="531382e9-ffe0-4ceb-91a9-856551f88467" providerId="ADAL" clId="{88961650-AC27-497F-921E-DFCA69595405}" dt="2018-11-22T15:24:42.336" v="276"/>
          <ac:spMkLst>
            <pc:docMk/>
            <pc:sldMk cId="438427862" sldId="258"/>
            <ac:spMk id="2" creationId="{15F32561-8A43-4BAA-B295-967F8C0086A7}"/>
          </ac:spMkLst>
        </pc:spChg>
        <pc:spChg chg="del">
          <ac:chgData name="Teemu Kuhmonen" userId="531382e9-ffe0-4ceb-91a9-856551f88467" providerId="ADAL" clId="{88961650-AC27-497F-921E-DFCA69595405}" dt="2018-11-22T15:24:42.336" v="276"/>
          <ac:spMkLst>
            <pc:docMk/>
            <pc:sldMk cId="438427862" sldId="258"/>
            <ac:spMk id="3" creationId="{98836550-92E9-4792-A76A-B83EA4B585C6}"/>
          </ac:spMkLst>
        </pc:spChg>
        <pc:spChg chg="add mod">
          <ac:chgData name="Teemu Kuhmonen" userId="531382e9-ffe0-4ceb-91a9-856551f88467" providerId="ADAL" clId="{88961650-AC27-497F-921E-DFCA69595405}" dt="2018-11-22T15:25:34.971" v="299" actId="20577"/>
          <ac:spMkLst>
            <pc:docMk/>
            <pc:sldMk cId="438427862" sldId="258"/>
            <ac:spMk id="5" creationId="{FE65A6CA-8119-46B1-BC7E-7877418CED60}"/>
          </ac:spMkLst>
        </pc:spChg>
        <pc:spChg chg="add del mod">
          <ac:chgData name="Teemu Kuhmonen" userId="531382e9-ffe0-4ceb-91a9-856551f88467" providerId="ADAL" clId="{88961650-AC27-497F-921E-DFCA69595405}" dt="2018-11-22T15:25:07.030" v="282"/>
          <ac:spMkLst>
            <pc:docMk/>
            <pc:sldMk cId="438427862" sldId="258"/>
            <ac:spMk id="6" creationId="{93526A9B-34BC-41BD-BB4F-7FB4909784F6}"/>
          </ac:spMkLst>
        </pc:spChg>
        <pc:spChg chg="add mod">
          <ac:chgData name="Teemu Kuhmonen" userId="531382e9-ffe0-4ceb-91a9-856551f88467" providerId="ADAL" clId="{88961650-AC27-497F-921E-DFCA69595405}" dt="2018-11-22T16:04:02.094" v="2007" actId="20577"/>
          <ac:spMkLst>
            <pc:docMk/>
            <pc:sldMk cId="438427862" sldId="258"/>
            <ac:spMk id="7" creationId="{E6B6E471-3E35-429C-AFBF-9E64A77B3022}"/>
          </ac:spMkLst>
        </pc:spChg>
        <pc:picChg chg="add del mod">
          <ac:chgData name="Teemu Kuhmonen" userId="531382e9-ffe0-4ceb-91a9-856551f88467" providerId="ADAL" clId="{88961650-AC27-497F-921E-DFCA69595405}" dt="2018-11-22T15:24:33.314" v="275"/>
          <ac:picMkLst>
            <pc:docMk/>
            <pc:sldMk cId="438427862" sldId="258"/>
            <ac:picMk id="4" creationId="{AC6B7026-4E7A-4199-BB48-0378919212DF}"/>
          </ac:picMkLst>
        </pc:picChg>
        <pc:picChg chg="add mod">
          <ac:chgData name="Teemu Kuhmonen" userId="531382e9-ffe0-4ceb-91a9-856551f88467" providerId="ADAL" clId="{88961650-AC27-497F-921E-DFCA69595405}" dt="2018-11-22T15:25:11.834" v="283" actId="1076"/>
          <ac:picMkLst>
            <pc:docMk/>
            <pc:sldMk cId="438427862" sldId="258"/>
            <ac:picMk id="8" creationId="{88945B9D-C27F-45CB-8B1F-2364BF8333CE}"/>
          </ac:picMkLst>
        </pc:picChg>
      </pc:sldChg>
      <pc:sldChg chg="modSp">
        <pc:chgData name="Teemu Kuhmonen" userId="531382e9-ffe0-4ceb-91a9-856551f88467" providerId="ADAL" clId="{88961650-AC27-497F-921E-DFCA69595405}" dt="2018-11-22T15:22:32.476" v="265" actId="20577"/>
        <pc:sldMkLst>
          <pc:docMk/>
          <pc:sldMk cId="1709306284" sldId="259"/>
        </pc:sldMkLst>
        <pc:spChg chg="mod">
          <ac:chgData name="Teemu Kuhmonen" userId="531382e9-ffe0-4ceb-91a9-856551f88467" providerId="ADAL" clId="{88961650-AC27-497F-921E-DFCA69595405}" dt="2018-11-22T15:22:32.476" v="265" actId="20577"/>
          <ac:spMkLst>
            <pc:docMk/>
            <pc:sldMk cId="1709306284" sldId="259"/>
            <ac:spMk id="3" creationId="{7DBAAFBF-F344-434D-9045-C736D4FE87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4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39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53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060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903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28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75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41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74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2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54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76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76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36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77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96B0-8247-4272-A477-047BA5DFB29F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E1C561-DA0A-4F73-B158-4A0E49DC4D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43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0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3E6463-D2A3-47D4-8D59-58E7AE20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/>
            <a:r>
              <a:rPr lang="fi-FI" sz="6600" dirty="0">
                <a:solidFill>
                  <a:schemeClr val="tx2">
                    <a:lumMod val="75000"/>
                  </a:schemeClr>
                </a:solidFill>
              </a:rPr>
              <a:t>Berry Me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0BDAF54-015F-46A8-9B63-1F2F844DB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chemeClr val="tx2">
                    <a:lumMod val="75000"/>
                  </a:schemeClr>
                </a:solidFill>
              </a:rPr>
              <a:t>Teemu Kuhmonen</a:t>
            </a:r>
          </a:p>
          <a:p>
            <a:r>
              <a:rPr lang="fi-FI" dirty="0">
                <a:solidFill>
                  <a:schemeClr val="tx2">
                    <a:lumMod val="75000"/>
                  </a:schemeClr>
                </a:solidFill>
              </a:rPr>
              <a:t>Henri Ritvanen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29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6A97EFE-3836-4073-82B8-D6EAABAB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52290"/>
          </a:xfrm>
        </p:spPr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thing</a:t>
            </a:r>
            <a:r>
              <a:rPr lang="fi-FI" dirty="0"/>
              <a:t> in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app</a:t>
            </a:r>
            <a:endParaRPr lang="fi-FI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BB4D767-FFB8-4232-BF49-C31EE02F44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92923" y="1942550"/>
            <a:ext cx="2598201" cy="4600684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B1D64C0-9473-4919-8D56-8AE22F485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3897" y="1942550"/>
            <a:ext cx="5544178" cy="3777622"/>
          </a:xfrm>
        </p:spPr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create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Creating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 is </a:t>
            </a:r>
            <a:r>
              <a:rPr lang="fi-FI" dirty="0" err="1"/>
              <a:t>simple</a:t>
            </a:r>
            <a:r>
              <a:rPr lang="fi-FI" dirty="0"/>
              <a:t>, just </a:t>
            </a:r>
            <a:r>
              <a:rPr lang="fi-FI" dirty="0" err="1"/>
              <a:t>give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in </a:t>
            </a:r>
            <a:r>
              <a:rPr lang="fi-FI" dirty="0" err="1"/>
              <a:t>use</a:t>
            </a:r>
            <a:r>
              <a:rPr lang="fi-FI" dirty="0"/>
              <a:t>.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start</a:t>
            </a:r>
            <a:r>
              <a:rPr lang="fi-FI" dirty="0"/>
              <a:t> </a:t>
            </a:r>
            <a:r>
              <a:rPr lang="fi-FI" dirty="0" err="1"/>
              <a:t>adding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.</a:t>
            </a:r>
          </a:p>
          <a:p>
            <a:r>
              <a:rPr lang="fi-FI" dirty="0"/>
              <a:t>Using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users</a:t>
            </a:r>
            <a:r>
              <a:rPr lang="fi-FI" dirty="0"/>
              <a:t>’ </a:t>
            </a:r>
            <a:r>
              <a:rPr lang="fi-FI" dirty="0" err="1"/>
              <a:t>databases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explore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users</a:t>
            </a:r>
            <a:r>
              <a:rPr lang="fi-FI" dirty="0"/>
              <a:t>’ </a:t>
            </a:r>
            <a:r>
              <a:rPr lang="fi-FI" dirty="0" err="1"/>
              <a:t>favorite</a:t>
            </a:r>
            <a:r>
              <a:rPr lang="fi-FI" dirty="0"/>
              <a:t> </a:t>
            </a:r>
            <a:r>
              <a:rPr lang="fi-FI" dirty="0" err="1"/>
              <a:t>berry</a:t>
            </a:r>
            <a:r>
              <a:rPr lang="fi-FI" dirty="0"/>
              <a:t> </a:t>
            </a:r>
            <a:r>
              <a:rPr lang="fi-FI" dirty="0" err="1"/>
              <a:t>locations</a:t>
            </a:r>
            <a:r>
              <a:rPr lang="fi-FI" dirty="0"/>
              <a:t> and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302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65A6CA-8119-46B1-BC7E-7877418CE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312" y="721517"/>
            <a:ext cx="3505199" cy="783433"/>
          </a:xfrm>
        </p:spPr>
        <p:txBody>
          <a:bodyPr/>
          <a:lstStyle/>
          <a:p>
            <a:r>
              <a:rPr lang="fi-FI" dirty="0" err="1"/>
              <a:t>Features</a:t>
            </a:r>
            <a:endParaRPr lang="fi-FI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8945B9D-C27F-45CB-8B1F-2364BF833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6859" y="721518"/>
            <a:ext cx="3056969" cy="5414963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B6E471-3E35-429C-AFBF-9E64A77B3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75311" y="1874045"/>
            <a:ext cx="5973764" cy="426243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locate</a:t>
            </a:r>
            <a:r>
              <a:rPr lang="fi-FI" dirty="0"/>
              <a:t> </a:t>
            </a:r>
            <a:r>
              <a:rPr lang="fi-FI" dirty="0" err="1"/>
              <a:t>himself</a:t>
            </a:r>
            <a:r>
              <a:rPr lang="fi-FI" dirty="0"/>
              <a:t> and </a:t>
            </a:r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address</a:t>
            </a:r>
            <a:r>
              <a:rPr lang="fi-FI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A </a:t>
            </a:r>
            <a:r>
              <a:rPr lang="fi-FI" dirty="0" err="1"/>
              <a:t>berry</a:t>
            </a:r>
            <a:r>
              <a:rPr lang="fi-FI" dirty="0"/>
              <a:t> of </a:t>
            </a:r>
            <a:r>
              <a:rPr lang="fi-FI" dirty="0" err="1"/>
              <a:t>choice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added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map</a:t>
            </a:r>
            <a:r>
              <a:rPr lang="fi-FI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create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 for </a:t>
            </a:r>
            <a:r>
              <a:rPr lang="fi-FI" dirty="0" err="1"/>
              <a:t>berries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an </a:t>
            </a:r>
            <a:r>
              <a:rPr lang="fi-FI" dirty="0" err="1"/>
              <a:t>existing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Showed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map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filtered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berry</a:t>
            </a:r>
            <a:r>
              <a:rPr lang="fi-FI" dirty="0"/>
              <a:t> </a:t>
            </a:r>
            <a:r>
              <a:rPr lang="fi-FI" dirty="0" err="1"/>
              <a:t>species</a:t>
            </a:r>
            <a:r>
              <a:rPr lang="fi-FI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Clicking</a:t>
            </a:r>
            <a:r>
              <a:rPr lang="fi-FI" dirty="0"/>
              <a:t> a </a:t>
            </a:r>
            <a:r>
              <a:rPr lang="fi-FI" dirty="0" err="1"/>
              <a:t>berry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nearest</a:t>
            </a:r>
            <a:r>
              <a:rPr lang="fi-FI" dirty="0"/>
              <a:t> </a:t>
            </a:r>
            <a:r>
              <a:rPr lang="fi-FI" dirty="0" err="1"/>
              <a:t>address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berry’s</a:t>
            </a:r>
            <a:r>
              <a:rPr lang="fi-FI" dirty="0"/>
              <a:t> </a:t>
            </a:r>
            <a:r>
              <a:rPr lang="fi-FI" dirty="0" err="1"/>
              <a:t>location</a:t>
            </a:r>
            <a:r>
              <a:rPr lang="fi-FI" dirty="0"/>
              <a:t> and </a:t>
            </a:r>
            <a:r>
              <a:rPr lang="fi-FI" dirty="0" err="1"/>
              <a:t>remove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berry</a:t>
            </a:r>
            <a:r>
              <a:rPr lang="fi-FI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Link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application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</a:t>
            </a:r>
            <a:r>
              <a:rPr lang="fi-FI" dirty="0" err="1"/>
              <a:t>database’s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shared</a:t>
            </a:r>
            <a:r>
              <a:rPr lang="fi-FI" dirty="0"/>
              <a:t> on Twitter.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 </a:t>
            </a:r>
            <a:r>
              <a:rPr lang="fi-FI" dirty="0" err="1"/>
              <a:t>near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clustered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 for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visibility</a:t>
            </a:r>
            <a:r>
              <a:rPr lang="fi-FI" dirty="0"/>
              <a:t>. </a:t>
            </a:r>
            <a:r>
              <a:rPr lang="fi-FI" dirty="0" err="1"/>
              <a:t>Clicking</a:t>
            </a:r>
            <a:r>
              <a:rPr lang="fi-FI" dirty="0"/>
              <a:t> a </a:t>
            </a:r>
            <a:r>
              <a:rPr lang="fi-FI" dirty="0" err="1"/>
              <a:t>cluster</a:t>
            </a:r>
            <a:r>
              <a:rPr lang="fi-FI" dirty="0"/>
              <a:t> </a:t>
            </a:r>
            <a:r>
              <a:rPr lang="fi-FI" dirty="0" err="1"/>
              <a:t>zooms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 of it.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app</a:t>
            </a:r>
            <a:r>
              <a:rPr lang="fi-FI" dirty="0"/>
              <a:t> </a:t>
            </a:r>
            <a:r>
              <a:rPr lang="fi-FI" dirty="0" err="1"/>
              <a:t>bounds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view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map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chosen</a:t>
            </a:r>
            <a:r>
              <a:rPr lang="fi-FI" dirty="0"/>
              <a:t> </a:t>
            </a:r>
            <a:r>
              <a:rPr lang="fi-FI" dirty="0" err="1"/>
              <a:t>database’s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’ </a:t>
            </a:r>
            <a:r>
              <a:rPr lang="fi-FI" dirty="0" err="1"/>
              <a:t>locations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42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D349-F7C1-42CF-AF71-86283431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learned</a:t>
            </a:r>
            <a:r>
              <a:rPr lang="fi-FI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AAFBF-F344-434D-9045-C736D4FE8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/>
              <a:t>easy</a:t>
            </a:r>
            <a:r>
              <a:rPr lang="fi-FI" dirty="0"/>
              <a:t>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devices</a:t>
            </a:r>
            <a:r>
              <a:rPr lang="fi-FI" dirty="0"/>
              <a:t>.</a:t>
            </a:r>
          </a:p>
          <a:p>
            <a:r>
              <a:rPr lang="fi-FI" dirty="0"/>
              <a:t>How to </a:t>
            </a:r>
            <a:r>
              <a:rPr lang="fi-FI" dirty="0" err="1"/>
              <a:t>combine</a:t>
            </a:r>
            <a:r>
              <a:rPr lang="fi-FI" dirty="0"/>
              <a:t> </a:t>
            </a:r>
            <a:r>
              <a:rPr lang="fi-FI" dirty="0" err="1"/>
              <a:t>location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an </a:t>
            </a:r>
            <a:r>
              <a:rPr lang="fi-FI" dirty="0" err="1"/>
              <a:t>application</a:t>
            </a:r>
            <a:r>
              <a:rPr lang="fi-FI" dirty="0"/>
              <a:t> and </a:t>
            </a:r>
            <a:r>
              <a:rPr lang="fi-FI" dirty="0" err="1"/>
              <a:t>update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.</a:t>
            </a:r>
          </a:p>
          <a:p>
            <a:r>
              <a:rPr lang="fi-FI" dirty="0"/>
              <a:t>How to </a:t>
            </a:r>
            <a:r>
              <a:rPr lang="fi-FI" dirty="0" err="1"/>
              <a:t>use</a:t>
            </a:r>
            <a:r>
              <a:rPr lang="fi-FI" dirty="0"/>
              <a:t> JSON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file</a:t>
            </a:r>
            <a:r>
              <a:rPr lang="fi-FI" dirty="0"/>
              <a:t> as a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.</a:t>
            </a:r>
          </a:p>
          <a:p>
            <a:r>
              <a:rPr lang="fi-FI" dirty="0" err="1"/>
              <a:t>Solving</a:t>
            </a:r>
            <a:r>
              <a:rPr lang="fi-FI" dirty="0"/>
              <a:t> </a:t>
            </a:r>
            <a:r>
              <a:rPr lang="fi-FI" dirty="0" err="1"/>
              <a:t>problems</a:t>
            </a:r>
            <a:r>
              <a:rPr lang="fi-FI" dirty="0"/>
              <a:t> </a:t>
            </a:r>
            <a:r>
              <a:rPr lang="fi-FI" dirty="0" err="1"/>
              <a:t>related</a:t>
            </a:r>
            <a:r>
              <a:rPr lang="fi-FI" dirty="0"/>
              <a:t> to </a:t>
            </a:r>
            <a:r>
              <a:rPr lang="fi-FI" dirty="0" err="1"/>
              <a:t>asynchronity</a:t>
            </a:r>
            <a:r>
              <a:rPr lang="fi-FI" dirty="0"/>
              <a:t> of </a:t>
            </a:r>
            <a:r>
              <a:rPr lang="fi-FI" dirty="0" err="1"/>
              <a:t>APIs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application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Taking</a:t>
            </a:r>
            <a:r>
              <a:rPr lang="fi-FI" dirty="0"/>
              <a:t> into </a:t>
            </a:r>
            <a:r>
              <a:rPr lang="fi-FI" dirty="0" err="1"/>
              <a:t>account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APIs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expected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at all.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93062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Wisp</vt:lpstr>
      <vt:lpstr>Berry Me</vt:lpstr>
      <vt:lpstr>The best thing in our app</vt:lpstr>
      <vt:lpstr>Features</vt:lpstr>
      <vt:lpstr>What we learned?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 Me</dc:title>
  <dc:creator>Teemu Kuhmonen</dc:creator>
  <cp:lastModifiedBy>Teemu Kuhmonen</cp:lastModifiedBy>
  <cp:revision>1</cp:revision>
  <dcterms:created xsi:type="dcterms:W3CDTF">2018-11-22T16:04:29Z</dcterms:created>
  <dcterms:modified xsi:type="dcterms:W3CDTF">2018-11-22T16:04:52Z</dcterms:modified>
</cp:coreProperties>
</file>