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70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6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29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71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1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44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22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73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80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50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5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F602-5989-4C5B-85EB-4221A134A9F1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C9DB-B25D-4127-9A30-4D28A0531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23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Berry Me</a:t>
            </a:r>
            <a:br>
              <a:rPr lang="fi-FI" dirty="0" smtClean="0"/>
            </a:b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Ville Eronen</a:t>
            </a:r>
          </a:p>
          <a:p>
            <a:r>
              <a:rPr lang="fi-FI" dirty="0" smtClean="0"/>
              <a:t>Topi Rytkönen</a:t>
            </a:r>
          </a:p>
        </p:txBody>
      </p:sp>
    </p:spTree>
    <p:extLst>
      <p:ext uri="{BB962C8B-B14F-4D97-AF65-F5344CB8AC3E}">
        <p14:creationId xmlns:p14="http://schemas.microsoft.com/office/powerpoint/2010/main" val="277674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Best </a:t>
            </a:r>
            <a:r>
              <a:rPr lang="fi-FI" dirty="0" err="1" smtClean="0"/>
              <a:t>thing</a:t>
            </a:r>
            <a:r>
              <a:rPr lang="fi-FI" dirty="0" smtClean="0"/>
              <a:t> of </a:t>
            </a:r>
            <a:r>
              <a:rPr lang="fi-FI" dirty="0" err="1" smtClean="0"/>
              <a:t>App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find</a:t>
            </a:r>
            <a:r>
              <a:rPr lang="fi-FI" dirty="0" smtClean="0"/>
              <a:t> a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mushroom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, Open </a:t>
            </a:r>
            <a:r>
              <a:rPr lang="fi-FI" dirty="0" err="1" smtClean="0"/>
              <a:t>app</a:t>
            </a:r>
            <a:r>
              <a:rPr lang="fi-FI" dirty="0" smtClean="0"/>
              <a:t> and </a:t>
            </a:r>
            <a:r>
              <a:rPr lang="fi-FI" dirty="0" err="1" smtClean="0"/>
              <a:t>put</a:t>
            </a:r>
            <a:r>
              <a:rPr lang="fi-FI" dirty="0" smtClean="0"/>
              <a:t> </a:t>
            </a:r>
            <a:r>
              <a:rPr lang="fi-FI" dirty="0" err="1" smtClean="0"/>
              <a:t>marker</a:t>
            </a:r>
            <a:r>
              <a:rPr lang="fi-FI" dirty="0" smtClean="0"/>
              <a:t> on </a:t>
            </a:r>
            <a:r>
              <a:rPr lang="fi-FI" dirty="0" err="1" smtClean="0"/>
              <a:t>map</a:t>
            </a:r>
            <a:r>
              <a:rPr lang="fi-FI" dirty="0" smtClean="0"/>
              <a:t>. </a:t>
            </a:r>
            <a:r>
              <a:rPr lang="fi-FI" dirty="0" err="1" smtClean="0"/>
              <a:t>Then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where</a:t>
            </a:r>
            <a:r>
              <a:rPr lang="fi-FI" dirty="0" smtClean="0"/>
              <a:t> is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mushroom</a:t>
            </a:r>
            <a:r>
              <a:rPr lang="fi-FI" dirty="0" smtClean="0"/>
              <a:t> </a:t>
            </a:r>
            <a:r>
              <a:rPr lang="fi-FI" dirty="0" err="1" smtClean="0"/>
              <a:t>places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144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Berry and </a:t>
            </a:r>
            <a:r>
              <a:rPr lang="fi-FI" dirty="0" err="1" smtClean="0"/>
              <a:t>mushroom</a:t>
            </a:r>
            <a:r>
              <a:rPr lang="fi-FI" dirty="0" smtClean="0"/>
              <a:t> </a:t>
            </a:r>
            <a:r>
              <a:rPr lang="fi-FI" dirty="0" err="1" smtClean="0"/>
              <a:t>icons</a:t>
            </a:r>
            <a:endParaRPr lang="fi-FI" dirty="0" smtClean="0"/>
          </a:p>
          <a:p>
            <a:r>
              <a:rPr lang="fi-FI" dirty="0" err="1" smtClean="0"/>
              <a:t>Information</a:t>
            </a:r>
            <a:r>
              <a:rPr lang="fi-FI" dirty="0" smtClean="0"/>
              <a:t> of </a:t>
            </a:r>
            <a:r>
              <a:rPr lang="fi-FI" dirty="0" err="1" smtClean="0"/>
              <a:t>place</a:t>
            </a:r>
            <a:endParaRPr lang="fi-FI" dirty="0" smtClean="0"/>
          </a:p>
          <a:p>
            <a:r>
              <a:rPr lang="fi-FI" dirty="0" err="1" smtClean="0"/>
              <a:t>Route</a:t>
            </a:r>
            <a:r>
              <a:rPr lang="fi-FI" dirty="0" smtClean="0"/>
              <a:t> to </a:t>
            </a:r>
            <a:r>
              <a:rPr lang="fi-FI" dirty="0" err="1" smtClean="0"/>
              <a:t>place</a:t>
            </a:r>
            <a:r>
              <a:rPr lang="fi-FI" dirty="0" smtClean="0"/>
              <a:t>(</a:t>
            </a:r>
            <a:r>
              <a:rPr lang="fi-FI" dirty="0" err="1" smtClean="0"/>
              <a:t>Kinda</a:t>
            </a:r>
            <a:r>
              <a:rPr lang="fi-FI" dirty="0" smtClean="0"/>
              <a:t> </a:t>
            </a:r>
            <a:r>
              <a:rPr lang="fi-FI" dirty="0" err="1" smtClean="0"/>
              <a:t>works</a:t>
            </a:r>
            <a:r>
              <a:rPr lang="fi-FI" dirty="0" smtClean="0"/>
              <a:t>)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err="1" smtClean="0"/>
              <a:t>Saving</a:t>
            </a:r>
            <a:r>
              <a:rPr lang="fi-FI" dirty="0" smtClean="0"/>
              <a:t> </a:t>
            </a:r>
            <a:r>
              <a:rPr lang="fi-FI" dirty="0" err="1" smtClean="0"/>
              <a:t>berries</a:t>
            </a:r>
            <a:r>
              <a:rPr lang="fi-FI" dirty="0" smtClean="0"/>
              <a:t> is </a:t>
            </a:r>
            <a:r>
              <a:rPr lang="fi-FI" dirty="0" err="1" smtClean="0"/>
              <a:t>buggy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664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learned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Android is </a:t>
            </a:r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fun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most</a:t>
            </a:r>
            <a:r>
              <a:rPr lang="fi-FI" dirty="0" smtClean="0"/>
              <a:t> of </a:t>
            </a:r>
            <a:r>
              <a:rPr lang="fi-FI" dirty="0" err="1" smtClean="0"/>
              <a:t>times</a:t>
            </a:r>
            <a:r>
              <a:rPr lang="fi-FI" dirty="0" smtClean="0"/>
              <a:t> it </a:t>
            </a:r>
            <a:r>
              <a:rPr lang="fi-FI" dirty="0" err="1" smtClean="0"/>
              <a:t>feels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putting</a:t>
            </a:r>
            <a:r>
              <a:rPr lang="fi-FI" dirty="0" smtClean="0"/>
              <a:t> </a:t>
            </a:r>
            <a:r>
              <a:rPr lang="fi-FI" dirty="0" err="1" smtClean="0"/>
              <a:t>sticks</a:t>
            </a:r>
            <a:r>
              <a:rPr lang="fi-FI" dirty="0" smtClean="0"/>
              <a:t> 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fingernail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learned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use</a:t>
            </a:r>
            <a:r>
              <a:rPr lang="fi-FI" dirty="0" smtClean="0"/>
              <a:t> google </a:t>
            </a:r>
            <a:r>
              <a:rPr lang="fi-FI" dirty="0" err="1" smtClean="0"/>
              <a:t>maps</a:t>
            </a:r>
            <a:r>
              <a:rPr lang="fi-FI" dirty="0" smtClean="0"/>
              <a:t> apis.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502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Laajakuva</PresentationFormat>
  <Paragraphs>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Berry Me  </vt:lpstr>
      <vt:lpstr>Best thing of App</vt:lpstr>
      <vt:lpstr>Features</vt:lpstr>
      <vt:lpstr>What we learned?</vt:lpstr>
    </vt:vector>
  </TitlesOfParts>
  <Company>Ponsse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 Me  </dc:title>
  <dc:creator>Eronen Ville</dc:creator>
  <cp:lastModifiedBy>Eronen Ville</cp:lastModifiedBy>
  <cp:revision>2</cp:revision>
  <dcterms:created xsi:type="dcterms:W3CDTF">2018-11-28T21:18:23Z</dcterms:created>
  <dcterms:modified xsi:type="dcterms:W3CDTF">2018-11-28T21:41:23Z</dcterms:modified>
</cp:coreProperties>
</file>