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" y="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967bc7483_0_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967bc7483_0_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967bc7483_0_9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967bc7483_0_9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67bc7483_0_9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67bc7483_0_9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994572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17196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9170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9277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7135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66978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646807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890639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581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47928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6347739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33639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944921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573828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16808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686332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8577486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212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52400"/>
            <a:ext cx="8520600" cy="8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Times New Roman"/>
                <a:ea typeface="Times New Roman"/>
                <a:cs typeface="Times New Roman"/>
                <a:sym typeface="Times New Roman"/>
              </a:rPr>
              <a:t>BerryMe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                                                                                                                                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1" y="3683525"/>
            <a:ext cx="1796214" cy="11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dirty="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</a:t>
            </a:r>
            <a:endParaRPr sz="1400" dirty="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dirty="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                                                                Tomi Pietarinen</a:t>
            </a:r>
            <a:endParaRPr sz="1400" dirty="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dirty="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Mt.Musfika Monira</a:t>
            </a:r>
            <a:endParaRPr sz="1400" dirty="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940" y="0"/>
            <a:ext cx="1508974" cy="150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6512" y="1225100"/>
            <a:ext cx="2070975" cy="215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17" y="311662"/>
            <a:ext cx="2519593" cy="44949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B624D90-B71B-4AE3-B91F-292136B8C25B}"/>
              </a:ext>
            </a:extLst>
          </p:cNvPr>
          <p:cNvSpPr>
            <a:spLocks noGrp="1"/>
          </p:cNvSpPr>
          <p:nvPr/>
        </p:nvSpPr>
        <p:spPr>
          <a:xfrm>
            <a:off x="3234473" y="1029531"/>
            <a:ext cx="3887839" cy="237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2400" dirty="0"/>
              <a:t>Save your favorite berry and mushroom locations effortlessly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2954956" y="292850"/>
            <a:ext cx="5877344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Features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2954956" y="1228675"/>
            <a:ext cx="4803006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Record location where to find berries and mushrooms along with date and notes about location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Export and import location data from/to file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Simplistic design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Small ‘help’ to explain how to use BerryMe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1600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86" y="292850"/>
            <a:ext cx="2395053" cy="44793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 learned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6628115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50000"/>
              </a:lnSpc>
              <a:spcAft>
                <a:spcPts val="1600"/>
              </a:spcAft>
            </a:pPr>
            <a:r>
              <a:rPr lang="fi-FI" sz="1600" dirty="0"/>
              <a:t>How to </a:t>
            </a:r>
            <a:r>
              <a:rPr lang="fi-FI" sz="1600" dirty="0" err="1"/>
              <a:t>use</a:t>
            </a:r>
            <a:r>
              <a:rPr lang="fi-FI" sz="1600" dirty="0"/>
              <a:t> and </a:t>
            </a:r>
            <a:r>
              <a:rPr lang="fi-FI" sz="1600" dirty="0" err="1"/>
              <a:t>where</a:t>
            </a:r>
            <a:r>
              <a:rPr lang="fi-FI" sz="1600" dirty="0"/>
              <a:t> to </a:t>
            </a:r>
            <a:r>
              <a:rPr lang="fi-FI" sz="1600" dirty="0" err="1"/>
              <a:t>find</a:t>
            </a:r>
            <a:r>
              <a:rPr lang="fi-FI" sz="1600" dirty="0"/>
              <a:t> </a:t>
            </a:r>
            <a:r>
              <a:rPr lang="fi-FI" sz="1600" dirty="0" err="1"/>
              <a:t>documentation</a:t>
            </a:r>
            <a:r>
              <a:rPr lang="fi-FI" sz="1600" dirty="0"/>
              <a:t> for google </a:t>
            </a:r>
            <a:r>
              <a:rPr lang="fi-FI" sz="1600" dirty="0" err="1"/>
              <a:t>maps</a:t>
            </a:r>
            <a:r>
              <a:rPr lang="fi-FI" sz="1600" dirty="0"/>
              <a:t> </a:t>
            </a:r>
            <a:r>
              <a:rPr lang="fi-FI" sz="1600" dirty="0" err="1"/>
              <a:t>api</a:t>
            </a:r>
            <a:endParaRPr lang="fi-FI" sz="1600" dirty="0"/>
          </a:p>
          <a:p>
            <a:pPr marL="285750" indent="-285750">
              <a:lnSpc>
                <a:spcPct val="150000"/>
              </a:lnSpc>
              <a:spcAft>
                <a:spcPts val="1600"/>
              </a:spcAft>
            </a:pPr>
            <a:r>
              <a:rPr lang="fi-FI" sz="1600" dirty="0"/>
              <a:t>How to </a:t>
            </a:r>
            <a:r>
              <a:rPr lang="fi-FI" sz="1600" dirty="0" err="1"/>
              <a:t>use</a:t>
            </a:r>
            <a:r>
              <a:rPr lang="fi-FI" sz="1600" dirty="0"/>
              <a:t> </a:t>
            </a:r>
            <a:r>
              <a:rPr lang="fi-FI" sz="1600" b="1" dirty="0" err="1"/>
              <a:t>plain</a:t>
            </a:r>
            <a:r>
              <a:rPr lang="fi-FI" sz="1600" dirty="0"/>
              <a:t> </a:t>
            </a:r>
            <a:r>
              <a:rPr lang="fi-FI" sz="1600" dirty="0" err="1"/>
              <a:t>javascript</a:t>
            </a:r>
            <a:r>
              <a:rPr lang="fi-FI" sz="1600" dirty="0"/>
              <a:t> + html + CSS </a:t>
            </a:r>
            <a:r>
              <a:rPr lang="fi-FI" sz="1600" dirty="0">
                <a:sym typeface="Wingdings" panose="05000000000000000000" pitchFamily="2" charset="2"/>
              </a:rPr>
              <a:t> </a:t>
            </a:r>
            <a:r>
              <a:rPr lang="fi-FI" sz="1600" dirty="0" err="1">
                <a:sym typeface="Wingdings" panose="05000000000000000000" pitchFamily="2" charset="2"/>
              </a:rPr>
              <a:t>Maybe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using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bootstrap</a:t>
            </a:r>
            <a:r>
              <a:rPr lang="fi-FI" sz="1600" dirty="0">
                <a:sym typeface="Wingdings" panose="05000000000000000000" pitchFamily="2" charset="2"/>
              </a:rPr>
              <a:t> and </a:t>
            </a:r>
            <a:r>
              <a:rPr lang="fi-FI" sz="1600" dirty="0" err="1">
                <a:sym typeface="Wingdings" panose="05000000000000000000" pitchFamily="2" charset="2"/>
              </a:rPr>
              <a:t>premade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libraries</a:t>
            </a:r>
            <a:r>
              <a:rPr lang="fi-FI" sz="1600" dirty="0">
                <a:sym typeface="Wingdings" panose="05000000000000000000" pitchFamily="2" charset="2"/>
              </a:rPr>
              <a:t>/</a:t>
            </a:r>
            <a:r>
              <a:rPr lang="fi-FI" sz="1600" dirty="0" err="1">
                <a:sym typeface="Wingdings" panose="05000000000000000000" pitchFamily="2" charset="2"/>
              </a:rPr>
              <a:t>environments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would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be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much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easier</a:t>
            </a:r>
            <a:r>
              <a:rPr lang="fi-FI" sz="1600" dirty="0">
                <a:sym typeface="Wingdings" panose="05000000000000000000" pitchFamily="2" charset="2"/>
              </a:rPr>
              <a:t> and </a:t>
            </a:r>
            <a:r>
              <a:rPr lang="fi-FI" sz="1600" dirty="0" err="1">
                <a:sym typeface="Wingdings" panose="05000000000000000000" pitchFamily="2" charset="2"/>
              </a:rPr>
              <a:t>faster</a:t>
            </a:r>
            <a:endParaRPr lang="fi-FI" sz="1600" dirty="0"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spcAft>
                <a:spcPts val="1600"/>
              </a:spcAft>
            </a:pPr>
            <a:r>
              <a:rPr lang="fi-FI" sz="1600" dirty="0" err="1">
                <a:sym typeface="Wingdings" panose="05000000000000000000" pitchFamily="2" charset="2"/>
              </a:rPr>
              <a:t>Creating</a:t>
            </a:r>
            <a:r>
              <a:rPr lang="fi-FI" sz="1600" dirty="0">
                <a:sym typeface="Wingdings" panose="05000000000000000000" pitchFamily="2" charset="2"/>
              </a:rPr>
              <a:t> layout </a:t>
            </a:r>
            <a:r>
              <a:rPr lang="fi-FI" sz="1600" dirty="0" err="1">
                <a:sym typeface="Wingdings" panose="05000000000000000000" pitchFamily="2" charset="2"/>
              </a:rPr>
              <a:t>that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works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with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different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screen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sizes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takes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time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if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not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using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bootstrap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or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other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premade</a:t>
            </a:r>
            <a:r>
              <a:rPr lang="fi-FI" sz="1600" dirty="0">
                <a:sym typeface="Wingdings" panose="05000000000000000000" pitchFamily="2" charset="2"/>
              </a:rPr>
              <a:t> </a:t>
            </a:r>
            <a:r>
              <a:rPr lang="fi-FI" sz="1600" dirty="0" err="1">
                <a:sym typeface="Wingdings" panose="05000000000000000000" pitchFamily="2" charset="2"/>
              </a:rPr>
              <a:t>template</a:t>
            </a:r>
            <a:endParaRPr lang="fi-FI" sz="1600" dirty="0"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spcAft>
                <a:spcPts val="1600"/>
              </a:spcAft>
            </a:pPr>
            <a:endParaRPr lang="fi-FI" sz="1450" dirty="0"/>
          </a:p>
          <a:p>
            <a:pPr marL="285750" indent="-285750">
              <a:lnSpc>
                <a:spcPct val="150000"/>
              </a:lnSpc>
              <a:spcAft>
                <a:spcPts val="1600"/>
              </a:spcAft>
            </a:pP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105</Words>
  <Application>Microsoft Office PowerPoint</Application>
  <PresentationFormat>Näytössä katseltava esitys (16:9)</PresentationFormat>
  <Paragraphs>15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Roboto</vt:lpstr>
      <vt:lpstr>Arial</vt:lpstr>
      <vt:lpstr>Times New Roman</vt:lpstr>
      <vt:lpstr>Trebuchet MS</vt:lpstr>
      <vt:lpstr>Wingdings</vt:lpstr>
      <vt:lpstr>Wingdings 3</vt:lpstr>
      <vt:lpstr>Pinta</vt:lpstr>
      <vt:lpstr>BerryMe                                                                                                                                                                  </vt:lpstr>
      <vt:lpstr>PowerPoint-esitys</vt:lpstr>
      <vt:lpstr>Features</vt:lpstr>
      <vt:lpstr>We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BerryMe                                                                                                                                                                  </dc:title>
  <cp:lastModifiedBy>Tomi Pietarinen</cp:lastModifiedBy>
  <cp:revision>6</cp:revision>
  <dcterms:modified xsi:type="dcterms:W3CDTF">2018-11-28T14:45:29Z</dcterms:modified>
</cp:coreProperties>
</file>