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971646-8A7B-471C-8717-5BD63EC191AD}" type="doc">
      <dgm:prSet loTypeId="urn:microsoft.com/office/officeart/2005/8/layout/gear1" loCatId="cycle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DD84C1-2717-4576-970F-2F05064A5963}">
      <dgm:prSet/>
      <dgm:spPr>
        <a:solidFill>
          <a:srgbClr val="0070C0"/>
        </a:solidFill>
      </dgm:spPr>
      <dgm:t>
        <a:bodyPr/>
        <a:lstStyle/>
        <a:p>
          <a:r>
            <a:rPr lang="fi-FI" dirty="0"/>
            <a:t>Find a new bike near you</a:t>
          </a:r>
          <a:endParaRPr lang="en-US" dirty="0"/>
        </a:p>
      </dgm:t>
    </dgm:pt>
    <dgm:pt modelId="{3A51EC5F-7FBA-4D31-A18A-97C552E15908}" type="parTrans" cxnId="{EBFEAD72-BD61-4A83-9DC4-175F620061F7}">
      <dgm:prSet/>
      <dgm:spPr/>
      <dgm:t>
        <a:bodyPr/>
        <a:lstStyle/>
        <a:p>
          <a:endParaRPr lang="en-US"/>
        </a:p>
      </dgm:t>
    </dgm:pt>
    <dgm:pt modelId="{D03B9F25-AB2D-4F2D-B1B1-D249D7904BB3}" type="sibTrans" cxnId="{EBFEAD72-BD61-4A83-9DC4-175F620061F7}">
      <dgm:prSet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6F9FC458-6F36-4024-A860-94BA86351E8A}">
      <dgm:prSet/>
      <dgm:spPr>
        <a:solidFill>
          <a:schemeClr val="tx2"/>
        </a:solidFill>
      </dgm:spPr>
      <dgm:t>
        <a:bodyPr/>
        <a:lstStyle/>
        <a:p>
          <a:endParaRPr lang="fi-FI" dirty="0"/>
        </a:p>
        <a:p>
          <a:r>
            <a:rPr lang="fi-FI" dirty="0"/>
            <a:t>Sell your old bike</a:t>
          </a:r>
          <a:endParaRPr lang="en-US" dirty="0"/>
        </a:p>
      </dgm:t>
    </dgm:pt>
    <dgm:pt modelId="{67E162B2-DC8D-4768-A9B7-966157F1ED6F}" type="parTrans" cxnId="{B18C974D-CD03-46C1-8EDD-228F7EE6A771}">
      <dgm:prSet/>
      <dgm:spPr/>
      <dgm:t>
        <a:bodyPr/>
        <a:lstStyle/>
        <a:p>
          <a:endParaRPr lang="en-US"/>
        </a:p>
      </dgm:t>
    </dgm:pt>
    <dgm:pt modelId="{8633FD1D-8F53-44DE-8024-D7BDFCBF358A}" type="sibTrans" cxnId="{B18C974D-CD03-46C1-8EDD-228F7EE6A771}">
      <dgm:prSet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4ED948FC-661D-4CFD-B198-520912A9908F}">
      <dgm:prSet/>
      <dgm:spPr>
        <a:solidFill>
          <a:schemeClr val="accent1"/>
        </a:solidFill>
      </dgm:spPr>
      <dgm:t>
        <a:bodyPr/>
        <a:lstStyle/>
        <a:p>
          <a:r>
            <a:rPr lang="fi-FI" dirty="0"/>
            <a:t>Fix your broken bike</a:t>
          </a:r>
          <a:endParaRPr lang="en-US" dirty="0"/>
        </a:p>
      </dgm:t>
    </dgm:pt>
    <dgm:pt modelId="{C38EFFB8-DFEA-49D8-AFF7-F7A5F2F63E4C}" type="parTrans" cxnId="{8C59F447-3524-48F0-8037-90890D67F176}">
      <dgm:prSet/>
      <dgm:spPr/>
      <dgm:t>
        <a:bodyPr/>
        <a:lstStyle/>
        <a:p>
          <a:endParaRPr lang="en-US"/>
        </a:p>
      </dgm:t>
    </dgm:pt>
    <dgm:pt modelId="{0DB81242-2823-4C40-A1F8-F1CAD158BD94}" type="sibTrans" cxnId="{8C59F447-3524-48F0-8037-90890D67F176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BACB8A9A-C721-4B9B-AEFF-49902ACD8B91}" type="pres">
      <dgm:prSet presAssocID="{90971646-8A7B-471C-8717-5BD63EC191AD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B67278-E7A5-4A35-9653-51F91F16ECB5}" type="pres">
      <dgm:prSet presAssocID="{68DD84C1-2717-4576-970F-2F05064A5963}" presName="gear1" presStyleLbl="node1" presStyleIdx="0" presStyleCnt="3" custScaleX="108107" custScaleY="108107" custLinFactNeighborX="-6096" custLinFactNeighborY="13803">
        <dgm:presLayoutVars>
          <dgm:chMax val="1"/>
          <dgm:bulletEnabled val="1"/>
        </dgm:presLayoutVars>
      </dgm:prSet>
      <dgm:spPr>
        <a:prstGeom prst="quadArrowCallout">
          <a:avLst/>
        </a:prstGeom>
      </dgm:spPr>
      <dgm:t>
        <a:bodyPr/>
        <a:lstStyle/>
        <a:p>
          <a:endParaRPr lang="es-ES"/>
        </a:p>
      </dgm:t>
    </dgm:pt>
    <dgm:pt modelId="{FD875F31-555E-4709-B569-E60D1B09190E}" type="pres">
      <dgm:prSet presAssocID="{68DD84C1-2717-4576-970F-2F05064A5963}" presName="gear1srcNode" presStyleLbl="node1" presStyleIdx="0" presStyleCnt="3"/>
      <dgm:spPr/>
      <dgm:t>
        <a:bodyPr/>
        <a:lstStyle/>
        <a:p>
          <a:endParaRPr lang="es-ES"/>
        </a:p>
      </dgm:t>
    </dgm:pt>
    <dgm:pt modelId="{A30E78E6-1D74-4F50-85BD-7FE5E11E9FBA}" type="pres">
      <dgm:prSet presAssocID="{68DD84C1-2717-4576-970F-2F05064A5963}" presName="gear1dstNode" presStyleLbl="node1" presStyleIdx="0" presStyleCnt="3"/>
      <dgm:spPr/>
      <dgm:t>
        <a:bodyPr/>
        <a:lstStyle/>
        <a:p>
          <a:endParaRPr lang="es-ES"/>
        </a:p>
      </dgm:t>
    </dgm:pt>
    <dgm:pt modelId="{4FA5CB39-45AE-421C-BD2A-95D977813B44}" type="pres">
      <dgm:prSet presAssocID="{6F9FC458-6F36-4024-A860-94BA86351E8A}" presName="gear2" presStyleLbl="node1" presStyleIdx="1" presStyleCnt="3" custScaleX="114863" custScaleY="114863" custLinFactNeighborX="-14596" custLinFactNeighborY="-11423">
        <dgm:presLayoutVars>
          <dgm:chMax val="1"/>
          <dgm:bulletEnabled val="1"/>
        </dgm:presLayoutVars>
      </dgm:prSet>
      <dgm:spPr>
        <a:prstGeom prst="smileyFace">
          <a:avLst/>
        </a:prstGeom>
      </dgm:spPr>
      <dgm:t>
        <a:bodyPr/>
        <a:lstStyle/>
        <a:p>
          <a:endParaRPr lang="es-ES"/>
        </a:p>
      </dgm:t>
    </dgm:pt>
    <dgm:pt modelId="{8A03FDA3-6E62-425A-9C12-B0BE3AB3AA22}" type="pres">
      <dgm:prSet presAssocID="{6F9FC458-6F36-4024-A860-94BA86351E8A}" presName="gear2srcNode" presStyleLbl="node1" presStyleIdx="1" presStyleCnt="3"/>
      <dgm:spPr/>
      <dgm:t>
        <a:bodyPr/>
        <a:lstStyle/>
        <a:p>
          <a:endParaRPr lang="es-ES"/>
        </a:p>
      </dgm:t>
    </dgm:pt>
    <dgm:pt modelId="{18DDAE27-C627-4347-A07E-BF38A43CFBF1}" type="pres">
      <dgm:prSet presAssocID="{6F9FC458-6F36-4024-A860-94BA86351E8A}" presName="gear2dstNode" presStyleLbl="node1" presStyleIdx="1" presStyleCnt="3"/>
      <dgm:spPr/>
      <dgm:t>
        <a:bodyPr/>
        <a:lstStyle/>
        <a:p>
          <a:endParaRPr lang="es-ES"/>
        </a:p>
      </dgm:t>
    </dgm:pt>
    <dgm:pt modelId="{6AAC0CD5-AA45-4C68-9896-68E2EF6B8A5A}" type="pres">
      <dgm:prSet presAssocID="{4ED948FC-661D-4CFD-B198-520912A9908F}" presName="gear3" presStyleLbl="node1" presStyleIdx="2" presStyleCnt="3" custScaleX="119467" custScaleY="121430" custLinFactNeighborX="47335" custLinFactNeighborY="-32567"/>
      <dgm:spPr/>
      <dgm:t>
        <a:bodyPr/>
        <a:lstStyle/>
        <a:p>
          <a:endParaRPr lang="es-ES"/>
        </a:p>
      </dgm:t>
    </dgm:pt>
    <dgm:pt modelId="{399C882D-6E6B-47A4-B24F-BC1BA10DDA70}" type="pres">
      <dgm:prSet presAssocID="{4ED948FC-661D-4CFD-B198-520912A9908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D6DC46-6FEE-4049-88B3-ADE6AF11CCE3}" type="pres">
      <dgm:prSet presAssocID="{4ED948FC-661D-4CFD-B198-520912A9908F}" presName="gear3srcNode" presStyleLbl="node1" presStyleIdx="2" presStyleCnt="3"/>
      <dgm:spPr/>
      <dgm:t>
        <a:bodyPr/>
        <a:lstStyle/>
        <a:p>
          <a:endParaRPr lang="es-ES"/>
        </a:p>
      </dgm:t>
    </dgm:pt>
    <dgm:pt modelId="{6BE398B2-C240-4113-A1FF-CBF49E4E3E8F}" type="pres">
      <dgm:prSet presAssocID="{4ED948FC-661D-4CFD-B198-520912A9908F}" presName="gear3dstNode" presStyleLbl="node1" presStyleIdx="2" presStyleCnt="3"/>
      <dgm:spPr/>
      <dgm:t>
        <a:bodyPr/>
        <a:lstStyle/>
        <a:p>
          <a:endParaRPr lang="es-ES"/>
        </a:p>
      </dgm:t>
    </dgm:pt>
    <dgm:pt modelId="{9FFD9B58-FE5B-44E5-95B0-16247993EECF}" type="pres">
      <dgm:prSet presAssocID="{D03B9F25-AB2D-4F2D-B1B1-D249D7904BB3}" presName="connector1" presStyleLbl="sibTrans2D1" presStyleIdx="0" presStyleCnt="3" custLinFactNeighborX="-3854" custLinFactNeighborY="6969"/>
      <dgm:spPr/>
      <dgm:t>
        <a:bodyPr/>
        <a:lstStyle/>
        <a:p>
          <a:endParaRPr lang="es-ES"/>
        </a:p>
      </dgm:t>
    </dgm:pt>
    <dgm:pt modelId="{B9CE1736-A9A2-4F7B-8A0B-A4497273FD68}" type="pres">
      <dgm:prSet presAssocID="{8633FD1D-8F53-44DE-8024-D7BDFCBF358A}" presName="connector2" presStyleLbl="sibTrans2D1" presStyleIdx="1" presStyleCnt="3" custLinFactNeighborX="-18854" custLinFactNeighborY="-15284"/>
      <dgm:spPr/>
      <dgm:t>
        <a:bodyPr/>
        <a:lstStyle/>
        <a:p>
          <a:endParaRPr lang="es-ES"/>
        </a:p>
      </dgm:t>
    </dgm:pt>
    <dgm:pt modelId="{B6FAB175-853D-4CE4-8A99-ED05BD046075}" type="pres">
      <dgm:prSet presAssocID="{0DB81242-2823-4C40-A1F8-F1CAD158BD94}" presName="connector3" presStyleLbl="sibTrans2D1" presStyleIdx="2" presStyleCnt="3" custLinFactNeighborX="30063" custLinFactNeighborY="-23279"/>
      <dgm:spPr/>
      <dgm:t>
        <a:bodyPr/>
        <a:lstStyle/>
        <a:p>
          <a:endParaRPr lang="es-ES"/>
        </a:p>
      </dgm:t>
    </dgm:pt>
  </dgm:ptLst>
  <dgm:cxnLst>
    <dgm:cxn modelId="{AC4B6A54-9D01-46DF-99E0-90CB748C1DF5}" type="presOf" srcId="{6F9FC458-6F36-4024-A860-94BA86351E8A}" destId="{18DDAE27-C627-4347-A07E-BF38A43CFBF1}" srcOrd="2" destOrd="0" presId="urn:microsoft.com/office/officeart/2005/8/layout/gear1"/>
    <dgm:cxn modelId="{04A7C1E3-7796-4668-8B4A-28461DFBE5D5}" type="presOf" srcId="{4ED948FC-661D-4CFD-B198-520912A9908F}" destId="{6AAC0CD5-AA45-4C68-9896-68E2EF6B8A5A}" srcOrd="0" destOrd="0" presId="urn:microsoft.com/office/officeart/2005/8/layout/gear1"/>
    <dgm:cxn modelId="{82E471E7-A2FA-42BA-A462-E1DF73AB7D31}" type="presOf" srcId="{D03B9F25-AB2D-4F2D-B1B1-D249D7904BB3}" destId="{9FFD9B58-FE5B-44E5-95B0-16247993EECF}" srcOrd="0" destOrd="0" presId="urn:microsoft.com/office/officeart/2005/8/layout/gear1"/>
    <dgm:cxn modelId="{7E769D84-11C8-4E38-899F-0BFF56BAD89C}" type="presOf" srcId="{68DD84C1-2717-4576-970F-2F05064A5963}" destId="{FD875F31-555E-4709-B569-E60D1B09190E}" srcOrd="1" destOrd="0" presId="urn:microsoft.com/office/officeart/2005/8/layout/gear1"/>
    <dgm:cxn modelId="{9EECAF7D-CF2C-4359-AD25-6B5EACC73541}" type="presOf" srcId="{6F9FC458-6F36-4024-A860-94BA86351E8A}" destId="{8A03FDA3-6E62-425A-9C12-B0BE3AB3AA22}" srcOrd="1" destOrd="0" presId="urn:microsoft.com/office/officeart/2005/8/layout/gear1"/>
    <dgm:cxn modelId="{EB80716A-C311-44F0-9567-22004EB2155E}" type="presOf" srcId="{6F9FC458-6F36-4024-A860-94BA86351E8A}" destId="{4FA5CB39-45AE-421C-BD2A-95D977813B44}" srcOrd="0" destOrd="0" presId="urn:microsoft.com/office/officeart/2005/8/layout/gear1"/>
    <dgm:cxn modelId="{B1E75829-A9CB-46A3-8D12-B85FFCA595BC}" type="presOf" srcId="{68DD84C1-2717-4576-970F-2F05064A5963}" destId="{A2B67278-E7A5-4A35-9653-51F91F16ECB5}" srcOrd="0" destOrd="0" presId="urn:microsoft.com/office/officeart/2005/8/layout/gear1"/>
    <dgm:cxn modelId="{19F33F13-34E4-4B1F-A786-8D73E85E6331}" type="presOf" srcId="{8633FD1D-8F53-44DE-8024-D7BDFCBF358A}" destId="{B9CE1736-A9A2-4F7B-8A0B-A4497273FD68}" srcOrd="0" destOrd="0" presId="urn:microsoft.com/office/officeart/2005/8/layout/gear1"/>
    <dgm:cxn modelId="{25F5CB00-625C-4D8A-8A26-CC5A99D3343A}" type="presOf" srcId="{4ED948FC-661D-4CFD-B198-520912A9908F}" destId="{E7D6DC46-6FEE-4049-88B3-ADE6AF11CCE3}" srcOrd="2" destOrd="0" presId="urn:microsoft.com/office/officeart/2005/8/layout/gear1"/>
    <dgm:cxn modelId="{EBFEAD72-BD61-4A83-9DC4-175F620061F7}" srcId="{90971646-8A7B-471C-8717-5BD63EC191AD}" destId="{68DD84C1-2717-4576-970F-2F05064A5963}" srcOrd="0" destOrd="0" parTransId="{3A51EC5F-7FBA-4D31-A18A-97C552E15908}" sibTransId="{D03B9F25-AB2D-4F2D-B1B1-D249D7904BB3}"/>
    <dgm:cxn modelId="{B40A394A-2D5F-4F8B-89AB-22A8D0EFE990}" type="presOf" srcId="{0DB81242-2823-4C40-A1F8-F1CAD158BD94}" destId="{B6FAB175-853D-4CE4-8A99-ED05BD046075}" srcOrd="0" destOrd="0" presId="urn:microsoft.com/office/officeart/2005/8/layout/gear1"/>
    <dgm:cxn modelId="{8C59F447-3524-48F0-8037-90890D67F176}" srcId="{90971646-8A7B-471C-8717-5BD63EC191AD}" destId="{4ED948FC-661D-4CFD-B198-520912A9908F}" srcOrd="2" destOrd="0" parTransId="{C38EFFB8-DFEA-49D8-AFF7-F7A5F2F63E4C}" sibTransId="{0DB81242-2823-4C40-A1F8-F1CAD158BD94}"/>
    <dgm:cxn modelId="{5E61E84E-D015-4731-B589-83E40FBDC0AA}" type="presOf" srcId="{90971646-8A7B-471C-8717-5BD63EC191AD}" destId="{BACB8A9A-C721-4B9B-AEFF-49902ACD8B91}" srcOrd="0" destOrd="0" presId="urn:microsoft.com/office/officeart/2005/8/layout/gear1"/>
    <dgm:cxn modelId="{F8462F3C-796B-488E-9C9C-A62B68D892F7}" type="presOf" srcId="{4ED948FC-661D-4CFD-B198-520912A9908F}" destId="{6BE398B2-C240-4113-A1FF-CBF49E4E3E8F}" srcOrd="3" destOrd="0" presId="urn:microsoft.com/office/officeart/2005/8/layout/gear1"/>
    <dgm:cxn modelId="{6E433163-9AEB-4718-B726-6AEDD27F6A31}" type="presOf" srcId="{4ED948FC-661D-4CFD-B198-520912A9908F}" destId="{399C882D-6E6B-47A4-B24F-BC1BA10DDA70}" srcOrd="1" destOrd="0" presId="urn:microsoft.com/office/officeart/2005/8/layout/gear1"/>
    <dgm:cxn modelId="{B18C974D-CD03-46C1-8EDD-228F7EE6A771}" srcId="{90971646-8A7B-471C-8717-5BD63EC191AD}" destId="{6F9FC458-6F36-4024-A860-94BA86351E8A}" srcOrd="1" destOrd="0" parTransId="{67E162B2-DC8D-4768-A9B7-966157F1ED6F}" sibTransId="{8633FD1D-8F53-44DE-8024-D7BDFCBF358A}"/>
    <dgm:cxn modelId="{35A64111-92C3-4782-A32A-CC52DFC91C0E}" type="presOf" srcId="{68DD84C1-2717-4576-970F-2F05064A5963}" destId="{A30E78E6-1D74-4F50-85BD-7FE5E11E9FBA}" srcOrd="2" destOrd="0" presId="urn:microsoft.com/office/officeart/2005/8/layout/gear1"/>
    <dgm:cxn modelId="{D4DB8D58-38E5-4BD9-B4F9-E48F0B01DBEF}" type="presParOf" srcId="{BACB8A9A-C721-4B9B-AEFF-49902ACD8B91}" destId="{A2B67278-E7A5-4A35-9653-51F91F16ECB5}" srcOrd="0" destOrd="0" presId="urn:microsoft.com/office/officeart/2005/8/layout/gear1"/>
    <dgm:cxn modelId="{92092CC1-40AD-47AA-8660-FABD97434B96}" type="presParOf" srcId="{BACB8A9A-C721-4B9B-AEFF-49902ACD8B91}" destId="{FD875F31-555E-4709-B569-E60D1B09190E}" srcOrd="1" destOrd="0" presId="urn:microsoft.com/office/officeart/2005/8/layout/gear1"/>
    <dgm:cxn modelId="{3FB64092-913E-4F1B-AB3A-424DE3ACD603}" type="presParOf" srcId="{BACB8A9A-C721-4B9B-AEFF-49902ACD8B91}" destId="{A30E78E6-1D74-4F50-85BD-7FE5E11E9FBA}" srcOrd="2" destOrd="0" presId="urn:microsoft.com/office/officeart/2005/8/layout/gear1"/>
    <dgm:cxn modelId="{5C9B5C96-8E3F-4D94-B2DB-DC3FEA80CE6D}" type="presParOf" srcId="{BACB8A9A-C721-4B9B-AEFF-49902ACD8B91}" destId="{4FA5CB39-45AE-421C-BD2A-95D977813B44}" srcOrd="3" destOrd="0" presId="urn:microsoft.com/office/officeart/2005/8/layout/gear1"/>
    <dgm:cxn modelId="{4A0780CE-9FC5-46E3-8518-81BC8B44F870}" type="presParOf" srcId="{BACB8A9A-C721-4B9B-AEFF-49902ACD8B91}" destId="{8A03FDA3-6E62-425A-9C12-B0BE3AB3AA22}" srcOrd="4" destOrd="0" presId="urn:microsoft.com/office/officeart/2005/8/layout/gear1"/>
    <dgm:cxn modelId="{0D0F3DDD-27D3-49CC-A0DD-8E8D51B3592B}" type="presParOf" srcId="{BACB8A9A-C721-4B9B-AEFF-49902ACD8B91}" destId="{18DDAE27-C627-4347-A07E-BF38A43CFBF1}" srcOrd="5" destOrd="0" presId="urn:microsoft.com/office/officeart/2005/8/layout/gear1"/>
    <dgm:cxn modelId="{5D59D7C2-207D-49D1-89CD-5DBBCEEE909A}" type="presParOf" srcId="{BACB8A9A-C721-4B9B-AEFF-49902ACD8B91}" destId="{6AAC0CD5-AA45-4C68-9896-68E2EF6B8A5A}" srcOrd="6" destOrd="0" presId="urn:microsoft.com/office/officeart/2005/8/layout/gear1"/>
    <dgm:cxn modelId="{AE6BD0C5-5EB7-45BB-9540-2537AD9C96FD}" type="presParOf" srcId="{BACB8A9A-C721-4B9B-AEFF-49902ACD8B91}" destId="{399C882D-6E6B-47A4-B24F-BC1BA10DDA70}" srcOrd="7" destOrd="0" presId="urn:microsoft.com/office/officeart/2005/8/layout/gear1"/>
    <dgm:cxn modelId="{31C05417-26D6-462B-BF04-934A3655436D}" type="presParOf" srcId="{BACB8A9A-C721-4B9B-AEFF-49902ACD8B91}" destId="{E7D6DC46-6FEE-4049-88B3-ADE6AF11CCE3}" srcOrd="8" destOrd="0" presId="urn:microsoft.com/office/officeart/2005/8/layout/gear1"/>
    <dgm:cxn modelId="{85324446-C6C5-42CD-A43F-AB4917F16784}" type="presParOf" srcId="{BACB8A9A-C721-4B9B-AEFF-49902ACD8B91}" destId="{6BE398B2-C240-4113-A1FF-CBF49E4E3E8F}" srcOrd="9" destOrd="0" presId="urn:microsoft.com/office/officeart/2005/8/layout/gear1"/>
    <dgm:cxn modelId="{FD4109F8-B6AA-4FA8-8E94-BB7F93E921A2}" type="presParOf" srcId="{BACB8A9A-C721-4B9B-AEFF-49902ACD8B91}" destId="{9FFD9B58-FE5B-44E5-95B0-16247993EECF}" srcOrd="10" destOrd="0" presId="urn:microsoft.com/office/officeart/2005/8/layout/gear1"/>
    <dgm:cxn modelId="{C4F70311-F750-46AA-9295-249A1E67B995}" type="presParOf" srcId="{BACB8A9A-C721-4B9B-AEFF-49902ACD8B91}" destId="{B9CE1736-A9A2-4F7B-8A0B-A4497273FD68}" srcOrd="11" destOrd="0" presId="urn:microsoft.com/office/officeart/2005/8/layout/gear1"/>
    <dgm:cxn modelId="{59EC88F4-201B-4C46-A914-3BA8F68A8AA7}" type="presParOf" srcId="{BACB8A9A-C721-4B9B-AEFF-49902ACD8B91}" destId="{B6FAB175-853D-4CE4-8A99-ED05BD04607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67278-E7A5-4A35-9653-51F91F16ECB5}">
      <dsp:nvSpPr>
        <dsp:cNvPr id="0" name=""/>
        <dsp:cNvSpPr/>
      </dsp:nvSpPr>
      <dsp:spPr>
        <a:xfrm>
          <a:off x="1747334" y="2669537"/>
          <a:ext cx="2712432" cy="2712432"/>
        </a:xfrm>
        <a:prstGeom prst="quadArrowCallout">
          <a:avLst/>
        </a:prstGeom>
        <a:solidFill>
          <a:srgbClr val="0070C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Find a new bike near you</a:t>
          </a:r>
          <a:endParaRPr lang="en-US" sz="2400" kern="1200" dirty="0"/>
        </a:p>
      </dsp:txBody>
      <dsp:txXfrm>
        <a:off x="2450898" y="3373101"/>
        <a:ext cx="1305304" cy="1305304"/>
      </dsp:txXfrm>
    </dsp:sp>
    <dsp:sp modelId="{4FA5CB39-45AE-421C-BD2A-95D977813B44}">
      <dsp:nvSpPr>
        <dsp:cNvPr id="0" name=""/>
        <dsp:cNvSpPr/>
      </dsp:nvSpPr>
      <dsp:spPr>
        <a:xfrm>
          <a:off x="140244" y="1592263"/>
          <a:ext cx="2095957" cy="2095957"/>
        </a:xfrm>
        <a:prstGeom prst="smileyFace">
          <a:avLst/>
        </a:prstGeom>
        <a:solidFill>
          <a:schemeClr val="tx2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Sell your old bike</a:t>
          </a:r>
          <a:endParaRPr lang="en-US" sz="2400" kern="1200" dirty="0"/>
        </a:p>
      </dsp:txBody>
      <dsp:txXfrm>
        <a:off x="447190" y="1899209"/>
        <a:ext cx="1482065" cy="1482065"/>
      </dsp:txXfrm>
    </dsp:sp>
    <dsp:sp modelId="{6AAC0CD5-AA45-4C68-9896-68E2EF6B8A5A}">
      <dsp:nvSpPr>
        <dsp:cNvPr id="0" name=""/>
        <dsp:cNvSpPr/>
      </dsp:nvSpPr>
      <dsp:spPr>
        <a:xfrm rot="20700000">
          <a:off x="2192343" y="237539"/>
          <a:ext cx="2123078" cy="2183867"/>
        </a:xfrm>
        <a:prstGeom prst="gear6">
          <a:avLst/>
        </a:prstGeom>
        <a:solidFill>
          <a:schemeClr val="accent1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Fix your broken bike</a:t>
          </a:r>
          <a:endParaRPr lang="en-US" sz="2400" kern="1200" dirty="0"/>
        </a:p>
      </dsp:txBody>
      <dsp:txXfrm rot="-20700000">
        <a:off x="2654391" y="720131"/>
        <a:ext cx="1198983" cy="1218683"/>
      </dsp:txXfrm>
    </dsp:sp>
    <dsp:sp modelId="{9FFD9B58-FE5B-44E5-95B0-16247993EECF}">
      <dsp:nvSpPr>
        <dsp:cNvPr id="0" name=""/>
        <dsp:cNvSpPr/>
      </dsp:nvSpPr>
      <dsp:spPr>
        <a:xfrm>
          <a:off x="1689339" y="2372250"/>
          <a:ext cx="3211552" cy="3211552"/>
        </a:xfrm>
        <a:prstGeom prst="circularArrow">
          <a:avLst>
            <a:gd name="adj1" fmla="val 4687"/>
            <a:gd name="adj2" fmla="val 299029"/>
            <a:gd name="adj3" fmla="val 2524309"/>
            <a:gd name="adj4" fmla="val 15843844"/>
            <a:gd name="adj5" fmla="val 5469"/>
          </a:avLst>
        </a:prstGeom>
        <a:solidFill>
          <a:srgbClr val="0070C0"/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E1736-A9A2-4F7B-8A0B-A4497273FD68}">
      <dsp:nvSpPr>
        <dsp:cNvPr id="0" name=""/>
        <dsp:cNvSpPr/>
      </dsp:nvSpPr>
      <dsp:spPr>
        <a:xfrm>
          <a:off x="-220906" y="1174349"/>
          <a:ext cx="2333393" cy="233339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tx2"/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AB175-853D-4CE4-8A99-ED05BD046075}">
      <dsp:nvSpPr>
        <dsp:cNvPr id="0" name=""/>
        <dsp:cNvSpPr/>
      </dsp:nvSpPr>
      <dsp:spPr>
        <a:xfrm>
          <a:off x="1907025" y="-301437"/>
          <a:ext cx="2515868" cy="25158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/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05626D-28D8-4A94-B98A-D9BA4E535A5E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E3C02F-F537-4D1F-BC7E-9C71DF5DDD28}" type="slidenum">
              <a:rPr lang="fi-FI" smtClean="0"/>
              <a:t>‹Nº›</a:t>
            </a:fld>
            <a:endParaRPr lang="fi-F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931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626D-28D8-4A94-B98A-D9BA4E535A5E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C02F-F537-4D1F-BC7E-9C71DF5DDD28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421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626D-28D8-4A94-B98A-D9BA4E535A5E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C02F-F537-4D1F-BC7E-9C71DF5DDD28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39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626D-28D8-4A94-B98A-D9BA4E535A5E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C02F-F537-4D1F-BC7E-9C71DF5DDD28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815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C05626D-28D8-4A94-B98A-D9BA4E535A5E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E3C02F-F537-4D1F-BC7E-9C71DF5DDD28}" type="slidenum">
              <a:rPr lang="fi-FI" smtClean="0"/>
              <a:t>‹Nº›</a:t>
            </a:fld>
            <a:endParaRPr lang="fi-F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1635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626D-28D8-4A94-B98A-D9BA4E535A5E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C02F-F537-4D1F-BC7E-9C71DF5DDD28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9688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626D-28D8-4A94-B98A-D9BA4E535A5E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C02F-F537-4D1F-BC7E-9C71DF5DDD28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90176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626D-28D8-4A94-B98A-D9BA4E535A5E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C02F-F537-4D1F-BC7E-9C71DF5DDD28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70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626D-28D8-4A94-B98A-D9BA4E535A5E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C02F-F537-4D1F-BC7E-9C71DF5DDD28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33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C05626D-28D8-4A94-B98A-D9BA4E535A5E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8E3C02F-F537-4D1F-BC7E-9C71DF5DDD28}" type="slidenum">
              <a:rPr lang="fi-FI" smtClean="0"/>
              <a:t>‹Nº›</a:t>
            </a:fld>
            <a:endParaRPr lang="fi-F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88225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C05626D-28D8-4A94-B98A-D9BA4E535A5E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8E3C02F-F537-4D1F-BC7E-9C71DF5DDD28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602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05626D-28D8-4A94-B98A-D9BA4E535A5E}" type="datetimeFigureOut">
              <a:rPr lang="fi-FI" smtClean="0"/>
              <a:t>28.11.2018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E3C02F-F537-4D1F-BC7E-9C71DF5DDD28}" type="slidenum">
              <a:rPr lang="fi-FI" smtClean="0"/>
              <a:t>‹Nº›</a:t>
            </a:fld>
            <a:endParaRPr lang="fi-F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403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1095" y="2418784"/>
            <a:ext cx="4873266" cy="2137168"/>
          </a:xfrm>
        </p:spPr>
        <p:txBody>
          <a:bodyPr/>
          <a:lstStyle/>
          <a:p>
            <a:r>
              <a:rPr lang="fi-FI" sz="8000" dirty="0">
                <a:solidFill>
                  <a:schemeClr val="accent1"/>
                </a:solidFill>
              </a:rPr>
              <a:t>JO</a:t>
            </a:r>
            <a:r>
              <a:rPr lang="fi-FI" sz="8000" dirty="0">
                <a:solidFill>
                  <a:schemeClr val="tx1"/>
                </a:solidFill>
              </a:rPr>
              <a:t>bike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ANTONIO SERRANO &amp; SANDIP GHIMIRE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2C93B4-1B65-41BD-A89B-ADDA62636D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523" y="4417590"/>
            <a:ext cx="942951" cy="9429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4CFD18-1EBE-481F-8B2A-3E5B8BB21E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123" y="740867"/>
            <a:ext cx="2609753" cy="224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4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4" y="356993"/>
            <a:ext cx="8943583" cy="1058448"/>
          </a:xfrm>
        </p:spPr>
        <p:txBody>
          <a:bodyPr anchor="ctr">
            <a:noAutofit/>
          </a:bodyPr>
          <a:lstStyle/>
          <a:p>
            <a:r>
              <a:rPr lang="fi-FI" sz="3600" dirty="0"/>
              <a:t>A solution to all your bike problems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31A0B26-10B2-4454-838A-B22D9391F5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017957"/>
              </p:ext>
            </p:extLst>
          </p:nvPr>
        </p:nvGraphicFramePr>
        <p:xfrm>
          <a:off x="4348671" y="1371600"/>
          <a:ext cx="4561865" cy="5381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C4D08B29-5AFD-4BFC-9C29-588B0A59A5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11" y="1739308"/>
            <a:ext cx="3115738" cy="501426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4BD6A6D-0547-4A0B-AC8C-C472CAEF7FA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58" y="1728226"/>
            <a:ext cx="2621807" cy="20589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E30C8CF-2091-4D52-A59F-0A232AE9767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619" y="4961106"/>
            <a:ext cx="2670446" cy="17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6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BD3A9-25D1-4691-BE05-149182EC4C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8D49CF1A-01DD-4115-A6BB-CFA8F70453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58" y="708972"/>
            <a:ext cx="6340519" cy="1218909"/>
          </a:xfrm>
        </p:spPr>
        <p:txBody>
          <a:bodyPr>
            <a:normAutofit/>
          </a:bodyPr>
          <a:lstStyle/>
          <a:p>
            <a:r>
              <a:rPr lang="fi-FI" sz="4000" dirty="0"/>
              <a:t>FEATURES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DAFA16-9D2D-4BEC-89D0-B4EABEE911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248" y="2123100"/>
            <a:ext cx="6306309" cy="3930227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Show closest bike shops and second hand bikes taking into account user position</a:t>
            </a:r>
          </a:p>
          <a:p>
            <a:r>
              <a:rPr lang="fi-FI" dirty="0">
                <a:solidFill>
                  <a:schemeClr val="tx1"/>
                </a:solidFill>
              </a:rPr>
              <a:t>Show detailed information about the shops/bikes</a:t>
            </a:r>
          </a:p>
          <a:p>
            <a:r>
              <a:rPr lang="fi-FI" dirty="0">
                <a:solidFill>
                  <a:schemeClr val="tx1"/>
                </a:solidFill>
              </a:rPr>
              <a:t>Possibility of posting new bikes on sale</a:t>
            </a:r>
          </a:p>
          <a:p>
            <a:r>
              <a:rPr lang="fi-FI" dirty="0">
                <a:solidFill>
                  <a:schemeClr val="tx1"/>
                </a:solidFill>
              </a:rPr>
              <a:t>Possibility of sharing posted bikes</a:t>
            </a:r>
          </a:p>
          <a:p>
            <a:r>
              <a:rPr lang="fi-FI" dirty="0">
                <a:solidFill>
                  <a:schemeClr val="tx1"/>
                </a:solidFill>
              </a:rPr>
              <a:t>Login system (login/sign-up/recover-password systems)</a:t>
            </a:r>
          </a:p>
          <a:p>
            <a:r>
              <a:rPr lang="fi-FI" dirty="0">
                <a:solidFill>
                  <a:schemeClr val="tx1"/>
                </a:solidFill>
              </a:rPr>
              <a:t>Slider to filter bikes/shops by distance</a:t>
            </a:r>
          </a:p>
          <a:p>
            <a:r>
              <a:rPr lang="fi-FI" dirty="0">
                <a:solidFill>
                  <a:schemeClr val="tx1"/>
                </a:solidFill>
              </a:rPr>
              <a:t>Search bar included to search for shops/bikes by name/location/description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53AA13-1F59-438F-B0D8-5699E2EAA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75" y="486917"/>
            <a:ext cx="410845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01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199" y="829407"/>
            <a:ext cx="8957034" cy="1233473"/>
          </a:xfrm>
        </p:spPr>
        <p:txBody>
          <a:bodyPr>
            <a:normAutofit/>
          </a:bodyPr>
          <a:lstStyle/>
          <a:p>
            <a:r>
              <a:rPr lang="fi-FI" sz="4000" dirty="0"/>
              <a:t>WHAT WE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8349"/>
            <a:ext cx="10178322" cy="4307967"/>
          </a:xfrm>
        </p:spPr>
        <p:txBody>
          <a:bodyPr/>
          <a:lstStyle/>
          <a:p>
            <a:r>
              <a:rPr lang="fi-FI" sz="2400" dirty="0"/>
              <a:t>More about front-end programming (HTML5, CSS, JavaScript, Bootstrap, </a:t>
            </a:r>
            <a:r>
              <a:rPr lang="fi-FI" sz="2400" dirty="0" smtClean="0"/>
              <a:t>jQuery, etc.)</a:t>
            </a:r>
            <a:endParaRPr lang="fi-FI" sz="2400" dirty="0"/>
          </a:p>
          <a:p>
            <a:r>
              <a:rPr lang="fi-FI" sz="2400" dirty="0"/>
              <a:t>More about back-end programming </a:t>
            </a:r>
            <a:r>
              <a:rPr lang="fi-FI" sz="2400" dirty="0" smtClean="0"/>
              <a:t>(database </a:t>
            </a:r>
            <a:r>
              <a:rPr lang="fi-FI" sz="2400" dirty="0"/>
              <a:t>API, POST/GET requests) </a:t>
            </a:r>
          </a:p>
          <a:p>
            <a:r>
              <a:rPr lang="fi-FI" sz="2400" dirty="0"/>
              <a:t>How to use Google Maps API</a:t>
            </a:r>
          </a:p>
          <a:p>
            <a:r>
              <a:rPr lang="fi-FI" sz="2400" dirty="0"/>
              <a:t>How to calculate distances (Euclidean, Haversine, Manhattan</a:t>
            </a:r>
            <a:r>
              <a:rPr lang="fi-FI" sz="2400" dirty="0" smtClean="0"/>
              <a:t>)</a:t>
            </a:r>
          </a:p>
          <a:p>
            <a:r>
              <a:rPr lang="fi-FI" sz="2400" dirty="0" smtClean="0"/>
              <a:t>How to use OSRM API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823612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133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JObike</vt:lpstr>
      <vt:lpstr>A solution to all your bike problems</vt:lpstr>
      <vt:lpstr>FEATURES</vt:lpstr>
      <vt:lpstr>WHAT WE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JObike</dc:title>
  <dc:creator>Sandip Ghimire</dc:creator>
  <cp:lastModifiedBy>Antonio Serrano</cp:lastModifiedBy>
  <cp:revision>17</cp:revision>
  <dcterms:created xsi:type="dcterms:W3CDTF">2018-11-27T21:08:39Z</dcterms:created>
  <dcterms:modified xsi:type="dcterms:W3CDTF">2018-11-28T08:25:37Z</dcterms:modified>
</cp:coreProperties>
</file>