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9" r:id="rId4"/>
    <p:sldId id="258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01"/>
  </p:normalViewPr>
  <p:slideViewPr>
    <p:cSldViewPr snapToGrid="0" snapToObjects="1">
      <p:cViewPr>
        <p:scale>
          <a:sx n="95" d="100"/>
          <a:sy n="95" d="100"/>
        </p:scale>
        <p:origin x="1216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1816A-1C3B-BB40-ACCB-54A0AC1914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342040-A273-BA44-8A7C-4DE9E7828A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F64733-2BC4-7F49-A8FD-75A8A1AD2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51F04-3FE9-1145-9278-D9559210840D}" type="datetimeFigureOut">
              <a:rPr lang="fi-FI" smtClean="0"/>
              <a:t>28.11.2018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368E9-996A-CB44-8772-A0F71B865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BDEF5-A83C-744F-91F8-F81F45032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C505-515E-0943-B90F-D7C19A17A75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2613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6B88B-D380-924F-8A24-B8EDBD881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A7A235-C9C9-D744-B057-A1786363BD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EDC66-3A63-824A-AFD1-F3D9E504E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51F04-3FE9-1145-9278-D9559210840D}" type="datetimeFigureOut">
              <a:rPr lang="fi-FI" smtClean="0"/>
              <a:t>28.11.2018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D81E6C-5A4A-874A-8B96-2DC1E8E9D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10FBB9-4AFB-FD40-9DDC-2B613057C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C505-515E-0943-B90F-D7C19A17A75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3152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7B3149-6613-A045-B89B-23BBA1BBF2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B9B3C5-4A01-1748-A172-D932BF22C9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F11679-0E55-C847-9BF6-10571C0F3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51F04-3FE9-1145-9278-D9559210840D}" type="datetimeFigureOut">
              <a:rPr lang="fi-FI" smtClean="0"/>
              <a:t>28.11.2018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D935DA-2330-2647-B502-CAF7CBA7B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ABB11-B2F7-8B46-9984-A04C55047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C505-515E-0943-B90F-D7C19A17A75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2948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1152A-F60E-1D40-AEBA-464264FC4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CF667-CF3A-A34E-B3C4-537E71892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76B82F-F88D-D64A-804A-ECDE35B76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51F04-3FE9-1145-9278-D9559210840D}" type="datetimeFigureOut">
              <a:rPr lang="fi-FI" smtClean="0"/>
              <a:t>28.11.2018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BC53DB-2927-624A-89F9-185242FA4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7C7D1-8307-C640-AEE0-0CE6EF1E2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C505-515E-0943-B90F-D7C19A17A75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8703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2C7A6-D84C-4248-947A-2B2AD8B4C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55492D-13F8-D545-9FC9-1870AD4F77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6138A1-39E5-7044-B92E-75039D8C2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51F04-3FE9-1145-9278-D9559210840D}" type="datetimeFigureOut">
              <a:rPr lang="fi-FI" smtClean="0"/>
              <a:t>28.11.2018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9E64F-FF70-004D-9E6D-3A431DF66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D6626E-9259-1348-9F14-B4B476A26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C505-515E-0943-B90F-D7C19A17A75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8378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BCC1F-E73D-8947-9CAE-B78221E6B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95D79-BFB6-5A44-AA39-387F7312E6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10F972-AA53-6047-8F37-18F8C0993C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1D7760-A034-AE4E-BBCF-877790252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51F04-3FE9-1145-9278-D9559210840D}" type="datetimeFigureOut">
              <a:rPr lang="fi-FI" smtClean="0"/>
              <a:t>28.11.2018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EBBEA4-4C6F-564E-8240-A434D94E1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BF68F1-AB01-C142-83FC-A211B7107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C505-515E-0943-B90F-D7C19A17A75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6373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BEDF8-8D74-734A-BA3B-A37B27A30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BFD425-6FA3-CE43-A477-9F6A9A224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26DFDC-DEA6-DE4F-A081-2D9509320D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D4444C-98D3-274A-9A92-2ED7FD14FF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47D0EE-F2E4-6D43-8A72-5240E946E8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8A6769-8F64-C646-9486-D1AB57FC7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51F04-3FE9-1145-9278-D9559210840D}" type="datetimeFigureOut">
              <a:rPr lang="fi-FI" smtClean="0"/>
              <a:t>28.11.2018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46C8A4-F7EF-6F49-A5A7-AFC812B7C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15CF77-AD14-1843-99EC-B1D35AF95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C505-515E-0943-B90F-D7C19A17A75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2552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56313-F9C6-0642-8051-ACE29320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9F3EEB-D5BD-4C4B-9122-291145A94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51F04-3FE9-1145-9278-D9559210840D}" type="datetimeFigureOut">
              <a:rPr lang="fi-FI" smtClean="0"/>
              <a:t>28.11.2018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89F19C-1B60-B146-BEF4-59A909915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02D944-6525-5C45-AA5A-B1EE63639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C505-515E-0943-B90F-D7C19A17A75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5196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79EB19-6F21-4B45-BF78-FE1BEDCBB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51F04-3FE9-1145-9278-D9559210840D}" type="datetimeFigureOut">
              <a:rPr lang="fi-FI" smtClean="0"/>
              <a:t>28.11.2018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0877E8-C18E-214B-88B8-F5963AA2C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D85B45-0E93-3340-A5D8-B4E61CA9E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C505-515E-0943-B90F-D7C19A17A75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9160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BED24-4617-AC4D-B552-D190F0DA6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648C3-80D2-854F-B853-9AC85C7ED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2E942D-3C84-0A4E-AF75-4A0251E2E2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DFFA96-6E4A-9D44-995C-67056B49B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51F04-3FE9-1145-9278-D9559210840D}" type="datetimeFigureOut">
              <a:rPr lang="fi-FI" smtClean="0"/>
              <a:t>28.11.2018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5B6F29-EB6F-6545-9E30-AAC3FBF46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6F7AD4-D468-B544-9594-DB7097AB2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C505-515E-0943-B90F-D7C19A17A75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8560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7E20A-72B7-1841-A290-78966FF18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23505D-CB99-874F-B749-75FDC4C47E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A338FD-B45A-DB47-9ED5-C166F538A2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7A4240-F522-BD49-A3C2-825626DE3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51F04-3FE9-1145-9278-D9559210840D}" type="datetimeFigureOut">
              <a:rPr lang="fi-FI" smtClean="0"/>
              <a:t>28.11.2018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890183-1FB0-8B43-91F4-4B3F30555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04A1A7-E24D-9642-8FE5-BACEFBB9E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C505-515E-0943-B90F-D7C19A17A75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5728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A4326B-A45D-0E43-9ACC-E6687648A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FCB1A6-05E3-3046-9703-A3FB06A8C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35EDA-92CA-084D-A531-3ECD737BF8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51F04-3FE9-1145-9278-D9559210840D}" type="datetimeFigureOut">
              <a:rPr lang="fi-FI" smtClean="0"/>
              <a:t>28.11.2018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B6D493-8317-634A-A5DC-841B2AEE88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E3BE20-E0E6-7448-9D1D-B43A4D3CD3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C505-515E-0943-B90F-D7C19A17A75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8021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C6C4C-BBC0-A548-ACB5-C1A4F25BC1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17624" y="2149260"/>
            <a:ext cx="3762375" cy="995363"/>
          </a:xfrm>
        </p:spPr>
        <p:txBody>
          <a:bodyPr/>
          <a:lstStyle/>
          <a:p>
            <a:r>
              <a:rPr lang="en-US" dirty="0"/>
              <a:t>PacmanGo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BF6BF4-D67B-0345-A445-F6D7F1767E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67111" y="4498174"/>
            <a:ext cx="5645151" cy="449267"/>
          </a:xfrm>
        </p:spPr>
        <p:txBody>
          <a:bodyPr/>
          <a:lstStyle/>
          <a:p>
            <a:r>
              <a:rPr lang="fi-FI" dirty="0"/>
              <a:t>Touko Lohilahti and Aaro Alhainen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F8BDD7-1A5C-EB42-B40C-EAC32E0EE3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3236" y="1181680"/>
            <a:ext cx="2930525" cy="29305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518A5EE-43B9-4549-9D86-3C8274446F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76726" y="1021341"/>
            <a:ext cx="3251200" cy="325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394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AAC07-EEC5-544E-9E34-9053938BC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part of the app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717FA-5118-8847-A610-BD600F7B3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400393" cy="4351338"/>
          </a:xfrm>
        </p:spPr>
        <p:txBody>
          <a:bodyPr/>
          <a:lstStyle/>
          <a:p>
            <a:r>
              <a:rPr lang="en-US" dirty="0"/>
              <a:t>Pellet eating is oddly satisfying.</a:t>
            </a:r>
          </a:p>
          <a:p>
            <a:r>
              <a:rPr lang="en-US" dirty="0"/>
              <a:t>Nearby pellets are flying to the player’s mouth from radius of 20 meters.</a:t>
            </a:r>
          </a:p>
          <a:p>
            <a:r>
              <a:rPr lang="en-US" dirty="0"/>
              <a:t>Pellets can be eaten only when facing towards the mouth.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292F2F-7072-3044-91B1-BD773DE7F3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8593" y="1398585"/>
            <a:ext cx="2687838" cy="4778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845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76988-66EA-BE4A-9364-C46CEA3D9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listing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9EB2A-AD4D-2849-A3EE-A5CF594E3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Player can eat pellets by changing position to gain points.</a:t>
            </a:r>
          </a:p>
          <a:p>
            <a:r>
              <a:rPr lang="en-US" dirty="0"/>
              <a:t>Points can be submitted to server to leaderboard.</a:t>
            </a:r>
          </a:p>
          <a:p>
            <a:r>
              <a:rPr lang="en-US" dirty="0"/>
              <a:t>Pellets are generated with road data from Overpass API.</a:t>
            </a:r>
          </a:p>
          <a:p>
            <a:r>
              <a:rPr lang="en-US" dirty="0"/>
              <a:t>Ghosts are able to navigate to player using roads.</a:t>
            </a:r>
          </a:p>
          <a:p>
            <a:r>
              <a:rPr lang="en-US" dirty="0"/>
              <a:t>Arrows indicating ghost location and distance.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951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94DDB-76D2-D043-8DF4-BD0B93BE6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learned?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03CE3F1F-E0FB-634C-B0E4-59054C179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Native is best way to make games since they tend to be more resource hungry.</a:t>
            </a:r>
          </a:p>
          <a:p>
            <a:r>
              <a:rPr lang="en-US" dirty="0"/>
              <a:t>Learned data structures and algorithms to find nearest pellets and locations to navigate ghosts towards player.</a:t>
            </a:r>
          </a:p>
          <a:p>
            <a:r>
              <a:rPr lang="en-US" dirty="0"/>
              <a:t>Learned some basic game development principals.</a:t>
            </a:r>
          </a:p>
          <a:p>
            <a:r>
              <a:rPr lang="en-US" dirty="0"/>
              <a:t>Learned more about UI/UX.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088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142</Words>
  <Application>Microsoft Macintosh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PacmanGo</vt:lpstr>
      <vt:lpstr>Best part of the app</vt:lpstr>
      <vt:lpstr>Feature listing</vt:lpstr>
      <vt:lpstr>What we learned?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PacmanGo</dc:title>
  <dc:creator>Aaro Alhainen</dc:creator>
  <cp:lastModifiedBy>Aaro Alhainen</cp:lastModifiedBy>
  <cp:revision>9</cp:revision>
  <dcterms:created xsi:type="dcterms:W3CDTF">2018-11-28T08:56:29Z</dcterms:created>
  <dcterms:modified xsi:type="dcterms:W3CDTF">2018-11-28T16:52:29Z</dcterms:modified>
</cp:coreProperties>
</file>