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A4ABBC-B322-424B-8A0A-2BC2882FCA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Where´s</a:t>
            </a:r>
            <a:r>
              <a:rPr lang="fi-FI" dirty="0"/>
              <a:t> Alko?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423102E-5FB0-44CB-9807-FFA276A797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Pasi </a:t>
            </a:r>
            <a:r>
              <a:rPr lang="fi-FI" dirty="0" err="1"/>
              <a:t>mUstonen</a:t>
            </a:r>
            <a:r>
              <a:rPr lang="fi-FI" dirty="0"/>
              <a:t>, </a:t>
            </a:r>
            <a:r>
              <a:rPr lang="fi-FI" dirty="0" err="1"/>
              <a:t>Totte</a:t>
            </a:r>
            <a:r>
              <a:rPr lang="fi-FI" dirty="0"/>
              <a:t> </a:t>
            </a:r>
            <a:r>
              <a:rPr lang="fi-FI" dirty="0" err="1"/>
              <a:t>Kolsi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D7B1A3D-B03E-4960-909C-0726DB165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213719"/>
            <a:ext cx="6365518" cy="332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B9B5F-BC67-4AAC-9838-2B96A7B1D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err="1"/>
              <a:t>You</a:t>
            </a:r>
            <a:r>
              <a:rPr lang="fi-FI" sz="4000" dirty="0"/>
              <a:t> </a:t>
            </a:r>
            <a:r>
              <a:rPr lang="fi-FI" sz="4000" dirty="0" err="1"/>
              <a:t>can</a:t>
            </a:r>
            <a:r>
              <a:rPr lang="fi-FI" sz="4000" dirty="0"/>
              <a:t> </a:t>
            </a:r>
            <a:r>
              <a:rPr lang="fi-FI" sz="4000" dirty="0" err="1"/>
              <a:t>check</a:t>
            </a:r>
            <a:r>
              <a:rPr lang="fi-FI" sz="4000" dirty="0"/>
              <a:t> </a:t>
            </a:r>
            <a:r>
              <a:rPr lang="fi-FI" sz="4000" dirty="0" err="1"/>
              <a:t>your</a:t>
            </a:r>
            <a:r>
              <a:rPr lang="fi-FI" sz="4000" dirty="0"/>
              <a:t> </a:t>
            </a:r>
            <a:r>
              <a:rPr lang="fi-FI" sz="4000" dirty="0" err="1"/>
              <a:t>neares</a:t>
            </a:r>
            <a:r>
              <a:rPr lang="fi-FI" sz="4000" dirty="0"/>
              <a:t> Alko and </a:t>
            </a:r>
            <a:r>
              <a:rPr lang="fi-FI" sz="4000" dirty="0" err="1"/>
              <a:t>be</a:t>
            </a:r>
            <a:r>
              <a:rPr lang="fi-FI" sz="4000" dirty="0"/>
              <a:t> sure </a:t>
            </a:r>
            <a:r>
              <a:rPr lang="fi-FI" sz="4000" dirty="0" err="1"/>
              <a:t>that</a:t>
            </a:r>
            <a:r>
              <a:rPr lang="fi-FI" sz="4000" dirty="0"/>
              <a:t> </a:t>
            </a:r>
            <a:r>
              <a:rPr lang="fi-FI" sz="4000" dirty="0" err="1"/>
              <a:t>there</a:t>
            </a:r>
            <a:r>
              <a:rPr lang="fi-FI" sz="4000" dirty="0"/>
              <a:t> is some Jallu in it</a:t>
            </a:r>
          </a:p>
        </p:txBody>
      </p:sp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01277BE9-BC12-4333-ABA2-84AE92E76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599" y="1853248"/>
            <a:ext cx="3396343" cy="4680717"/>
          </a:xfrm>
        </p:spPr>
      </p:pic>
    </p:spTree>
    <p:extLst>
      <p:ext uri="{BB962C8B-B14F-4D97-AF65-F5344CB8AC3E}">
        <p14:creationId xmlns:p14="http://schemas.microsoft.com/office/powerpoint/2010/main" val="279082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19C45C-7501-447E-BD1B-C076CAB92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List</a:t>
            </a:r>
            <a:r>
              <a:rPr lang="fi-FI" dirty="0"/>
              <a:t> of </a:t>
            </a:r>
            <a:r>
              <a:rPr lang="fi-FI" dirty="0" err="1"/>
              <a:t>features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EC88EC-6287-4353-BB56-9829940E1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Calculates</a:t>
            </a:r>
            <a:r>
              <a:rPr lang="fi-FI" dirty="0"/>
              <a:t> </a:t>
            </a:r>
            <a:r>
              <a:rPr lang="fi-FI" dirty="0" err="1"/>
              <a:t>distance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user</a:t>
            </a:r>
            <a:r>
              <a:rPr lang="fi-FI" dirty="0"/>
              <a:t> </a:t>
            </a:r>
            <a:r>
              <a:rPr lang="fi-FI" dirty="0" err="1"/>
              <a:t>location</a:t>
            </a:r>
            <a:r>
              <a:rPr lang="fi-FI" dirty="0"/>
              <a:t> and </a:t>
            </a:r>
            <a:r>
              <a:rPr lang="fi-FI" dirty="0" err="1"/>
              <a:t>every</a:t>
            </a:r>
            <a:r>
              <a:rPr lang="fi-FI" dirty="0"/>
              <a:t> </a:t>
            </a:r>
            <a:r>
              <a:rPr lang="fi-FI" dirty="0" err="1"/>
              <a:t>Alkos</a:t>
            </a:r>
            <a:r>
              <a:rPr lang="fi-FI" dirty="0"/>
              <a:t> </a:t>
            </a:r>
            <a:r>
              <a:rPr lang="fi-FI" dirty="0" err="1"/>
              <a:t>location</a:t>
            </a:r>
            <a:r>
              <a:rPr lang="fi-FI" dirty="0"/>
              <a:t> in Finland and </a:t>
            </a:r>
            <a:r>
              <a:rPr lang="fi-FI" dirty="0" err="1"/>
              <a:t>puts</a:t>
            </a:r>
            <a:r>
              <a:rPr lang="fi-FI" dirty="0"/>
              <a:t> </a:t>
            </a:r>
            <a:r>
              <a:rPr lang="fi-FI" dirty="0" err="1"/>
              <a:t>marker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closest</a:t>
            </a:r>
            <a:r>
              <a:rPr lang="fi-FI" dirty="0"/>
              <a:t> </a:t>
            </a:r>
            <a:r>
              <a:rPr lang="fi-FI" dirty="0" err="1"/>
              <a:t>one</a:t>
            </a:r>
            <a:endParaRPr lang="fi-FI" dirty="0"/>
          </a:p>
          <a:p>
            <a:r>
              <a:rPr lang="fi-FI" dirty="0" err="1"/>
              <a:t>Fetches</a:t>
            </a:r>
            <a:r>
              <a:rPr lang="fi-FI" dirty="0"/>
              <a:t> </a:t>
            </a:r>
            <a:r>
              <a:rPr lang="fi-FI" dirty="0" err="1"/>
              <a:t>stock</a:t>
            </a:r>
            <a:r>
              <a:rPr lang="fi-FI" dirty="0"/>
              <a:t> </a:t>
            </a:r>
            <a:r>
              <a:rPr lang="fi-FI" dirty="0" err="1"/>
              <a:t>value</a:t>
            </a:r>
            <a:r>
              <a:rPr lang="fi-FI" dirty="0"/>
              <a:t> for Jaloviina 0.5l </a:t>
            </a:r>
            <a:r>
              <a:rPr lang="fi-FI" dirty="0" err="1"/>
              <a:t>glassbottle</a:t>
            </a:r>
            <a:r>
              <a:rPr lang="fi-FI" dirty="0"/>
              <a:t> in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spesific</a:t>
            </a:r>
            <a:r>
              <a:rPr lang="fi-FI" dirty="0"/>
              <a:t> Alko and </a:t>
            </a:r>
            <a:r>
              <a:rPr lang="fi-FI" dirty="0" err="1"/>
              <a:t>displays</a:t>
            </a:r>
            <a:r>
              <a:rPr lang="fi-FI" dirty="0"/>
              <a:t> it to </a:t>
            </a:r>
            <a:r>
              <a:rPr lang="fi-FI" dirty="0" err="1"/>
              <a:t>you</a:t>
            </a:r>
            <a:endParaRPr lang="fi-FI" dirty="0"/>
          </a:p>
          <a:p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application</a:t>
            </a:r>
            <a:r>
              <a:rPr lang="fi-FI" dirty="0"/>
              <a:t> </a:t>
            </a:r>
            <a:r>
              <a:rPr lang="fi-FI" dirty="0" err="1"/>
              <a:t>uses</a:t>
            </a:r>
            <a:r>
              <a:rPr lang="fi-FI" dirty="0"/>
              <a:t> Google </a:t>
            </a:r>
            <a:r>
              <a:rPr lang="fi-FI" dirty="0" err="1"/>
              <a:t>maps</a:t>
            </a:r>
            <a:r>
              <a:rPr lang="fi-FI" dirty="0"/>
              <a:t> </a:t>
            </a:r>
            <a:r>
              <a:rPr lang="fi-FI" dirty="0" err="1"/>
              <a:t>api</a:t>
            </a:r>
            <a:r>
              <a:rPr lang="fi-FI" dirty="0"/>
              <a:t> to show </a:t>
            </a:r>
            <a:r>
              <a:rPr lang="fi-FI" dirty="0" err="1"/>
              <a:t>users</a:t>
            </a:r>
            <a:r>
              <a:rPr lang="fi-FI" dirty="0"/>
              <a:t> </a:t>
            </a:r>
            <a:r>
              <a:rPr lang="fi-FI" dirty="0" err="1"/>
              <a:t>location</a:t>
            </a:r>
            <a:r>
              <a:rPr lang="fi-FI" dirty="0"/>
              <a:t> on </a:t>
            </a:r>
            <a:r>
              <a:rPr lang="fi-FI" dirty="0" err="1"/>
              <a:t>map</a:t>
            </a:r>
            <a:endParaRPr lang="fi-FI" dirty="0"/>
          </a:p>
          <a:p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Google </a:t>
            </a:r>
            <a:r>
              <a:rPr lang="fi-FI" dirty="0" err="1"/>
              <a:t>directions</a:t>
            </a:r>
            <a:r>
              <a:rPr lang="fi-FI" dirty="0"/>
              <a:t> </a:t>
            </a:r>
            <a:r>
              <a:rPr lang="fi-FI" dirty="0" err="1"/>
              <a:t>api</a:t>
            </a:r>
            <a:r>
              <a:rPr lang="fi-FI" dirty="0"/>
              <a:t> to show </a:t>
            </a:r>
            <a:r>
              <a:rPr lang="fi-FI" dirty="0" err="1"/>
              <a:t>route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location</a:t>
            </a:r>
            <a:r>
              <a:rPr lang="fi-FI" dirty="0"/>
              <a:t> to </a:t>
            </a:r>
            <a:r>
              <a:rPr lang="fi-FI" dirty="0" err="1"/>
              <a:t>target</a:t>
            </a:r>
            <a:r>
              <a:rPr lang="fi-FI" dirty="0"/>
              <a:t> </a:t>
            </a:r>
            <a:r>
              <a:rPr lang="fi-FI" dirty="0" err="1"/>
              <a:t>location</a:t>
            </a:r>
            <a:endParaRPr lang="fi-FI" dirty="0"/>
          </a:p>
          <a:p>
            <a:r>
              <a:rPr lang="fi-FI" dirty="0" err="1"/>
              <a:t>There</a:t>
            </a:r>
            <a:r>
              <a:rPr lang="fi-FI" dirty="0"/>
              <a:t> is some cool </a:t>
            </a:r>
            <a:r>
              <a:rPr lang="fi-FI" dirty="0" err="1"/>
              <a:t>pictures</a:t>
            </a:r>
            <a:r>
              <a:rPr lang="fi-FI" dirty="0"/>
              <a:t> of Jaloviina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application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715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77408E-60CF-4137-A59B-57531A4A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learned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EDBD85-B8AB-4D4F-BF9D-A968214AD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Neither</a:t>
            </a:r>
            <a:r>
              <a:rPr lang="fi-FI" dirty="0"/>
              <a:t> of us </a:t>
            </a:r>
            <a:r>
              <a:rPr lang="fi-FI" dirty="0" err="1"/>
              <a:t>knew</a:t>
            </a:r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to </a:t>
            </a:r>
            <a:r>
              <a:rPr lang="fi-FI" dirty="0" err="1"/>
              <a:t>develop</a:t>
            </a:r>
            <a:r>
              <a:rPr lang="fi-FI" dirty="0"/>
              <a:t> </a:t>
            </a:r>
            <a:r>
              <a:rPr lang="fi-FI" dirty="0" err="1"/>
              <a:t>applications</a:t>
            </a:r>
            <a:r>
              <a:rPr lang="fi-FI" dirty="0"/>
              <a:t> on </a:t>
            </a:r>
            <a:r>
              <a:rPr lang="fi-FI" dirty="0" err="1"/>
              <a:t>React</a:t>
            </a:r>
            <a:r>
              <a:rPr lang="fi-FI" dirty="0"/>
              <a:t> </a:t>
            </a:r>
            <a:r>
              <a:rPr lang="fi-FI" dirty="0" err="1"/>
              <a:t>native</a:t>
            </a:r>
            <a:r>
              <a:rPr lang="fi-FI" dirty="0"/>
              <a:t>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basically</a:t>
            </a:r>
            <a:r>
              <a:rPr lang="fi-FI" dirty="0"/>
              <a:t> </a:t>
            </a:r>
            <a:r>
              <a:rPr lang="fi-FI" dirty="0" err="1"/>
              <a:t>everything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new</a:t>
            </a:r>
            <a:r>
              <a:rPr lang="fi-FI" dirty="0"/>
              <a:t> to us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2323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</TotalTime>
  <Words>120</Words>
  <Application>Microsoft Office PowerPoint</Application>
  <PresentationFormat>Laajakuva</PresentationFormat>
  <Paragraphs>11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Ioni</vt:lpstr>
      <vt:lpstr>Where´s Alko?</vt:lpstr>
      <vt:lpstr>You can check your neares Alko and be sure that there is some Jallu in it</vt:lpstr>
      <vt:lpstr>List of features</vt:lpstr>
      <vt:lpstr>What we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Where´s Alko?</dc:title>
  <dc:creator>asdf</dc:creator>
  <cp:lastModifiedBy>asdf</cp:lastModifiedBy>
  <cp:revision>6</cp:revision>
  <dcterms:created xsi:type="dcterms:W3CDTF">2018-11-27T17:53:31Z</dcterms:created>
  <dcterms:modified xsi:type="dcterms:W3CDTF">2018-11-27T18:50:09Z</dcterms:modified>
</cp:coreProperties>
</file>