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ukka Peltomäki" userId="S::tuukkape@uef.fi::0871f9bb-4af3-4dbc-a67b-5bf2d99d4994" providerId="AD" clId="Web-{67AC7E17-3013-BB16-1F1C-0D370C81FC88}"/>
    <pc:docChg chg="modSld">
      <pc:chgData name="Tuukka Peltomäki" userId="S::tuukkape@uef.fi::0871f9bb-4af3-4dbc-a67b-5bf2d99d4994" providerId="AD" clId="Web-{67AC7E17-3013-BB16-1F1C-0D370C81FC88}" dt="2018-11-28T10:20:05.081" v="568" actId="20577"/>
      <pc:docMkLst>
        <pc:docMk/>
      </pc:docMkLst>
      <pc:sldChg chg="addSp delSp modSp mod setBg">
        <pc:chgData name="Tuukka Peltomäki" userId="S::tuukkape@uef.fi::0871f9bb-4af3-4dbc-a67b-5bf2d99d4994" providerId="AD" clId="Web-{67AC7E17-3013-BB16-1F1C-0D370C81FC88}" dt="2018-11-28T10:00:15.181" v="30"/>
        <pc:sldMkLst>
          <pc:docMk/>
          <pc:sldMk cId="3099811862" sldId="256"/>
        </pc:sldMkLst>
        <pc:spChg chg="mod">
          <ac:chgData name="Tuukka Peltomäki" userId="S::tuukkape@uef.fi::0871f9bb-4af3-4dbc-a67b-5bf2d99d4994" providerId="AD" clId="Web-{67AC7E17-3013-BB16-1F1C-0D370C81FC88}" dt="2018-11-28T10:00:15.181" v="30"/>
          <ac:spMkLst>
            <pc:docMk/>
            <pc:sldMk cId="3099811862" sldId="256"/>
            <ac:spMk id="2" creationId="{00000000-0000-0000-0000-000000000000}"/>
          </ac:spMkLst>
        </pc:spChg>
        <pc:spChg chg="mod">
          <ac:chgData name="Tuukka Peltomäki" userId="S::tuukkape@uef.fi::0871f9bb-4af3-4dbc-a67b-5bf2d99d4994" providerId="AD" clId="Web-{67AC7E17-3013-BB16-1F1C-0D370C81FC88}" dt="2018-11-28T10:00:15.181" v="30"/>
          <ac:spMkLst>
            <pc:docMk/>
            <pc:sldMk cId="3099811862" sldId="256"/>
            <ac:spMk id="3" creationId="{00000000-0000-0000-0000-000000000000}"/>
          </ac:spMkLst>
        </pc:spChg>
        <pc:spChg chg="add">
          <ac:chgData name="Tuukka Peltomäki" userId="S::tuukkape@uef.fi::0871f9bb-4af3-4dbc-a67b-5bf2d99d4994" providerId="AD" clId="Web-{67AC7E17-3013-BB16-1F1C-0D370C81FC88}" dt="2018-11-28T10:00:15.181" v="30"/>
          <ac:spMkLst>
            <pc:docMk/>
            <pc:sldMk cId="3099811862" sldId="256"/>
            <ac:spMk id="71" creationId="{AE7446D0-1ECD-41DE-B419-58C86D37ECB4}"/>
          </ac:spMkLst>
        </pc:spChg>
        <pc:spChg chg="add">
          <ac:chgData name="Tuukka Peltomäki" userId="S::tuukkape@uef.fi::0871f9bb-4af3-4dbc-a67b-5bf2d99d4994" providerId="AD" clId="Web-{67AC7E17-3013-BB16-1F1C-0D370C81FC88}" dt="2018-11-28T10:00:15.181" v="30"/>
          <ac:spMkLst>
            <pc:docMk/>
            <pc:sldMk cId="3099811862" sldId="256"/>
            <ac:spMk id="73" creationId="{AC795A7F-5B31-4FB1-B065-3E746F34E947}"/>
          </ac:spMkLst>
        </pc:spChg>
        <pc:spChg chg="add">
          <ac:chgData name="Tuukka Peltomäki" userId="S::tuukkape@uef.fi::0871f9bb-4af3-4dbc-a67b-5bf2d99d4994" providerId="AD" clId="Web-{67AC7E17-3013-BB16-1F1C-0D370C81FC88}" dt="2018-11-28T10:00:15.181" v="30"/>
          <ac:spMkLst>
            <pc:docMk/>
            <pc:sldMk cId="3099811862" sldId="256"/>
            <ac:spMk id="75" creationId="{B9D8496E-C924-4F8E-A90C-022E2875656E}"/>
          </ac:spMkLst>
        </pc:spChg>
        <pc:picChg chg="del">
          <ac:chgData name="Tuukka Peltomäki" userId="S::tuukkape@uef.fi::0871f9bb-4af3-4dbc-a67b-5bf2d99d4994" providerId="AD" clId="Web-{67AC7E17-3013-BB16-1F1C-0D370C81FC88}" dt="2018-11-28T09:59:15.259" v="25"/>
          <ac:picMkLst>
            <pc:docMk/>
            <pc:sldMk cId="3099811862" sldId="256"/>
            <ac:picMk id="4" creationId="{00000000-0000-0000-0000-000000000000}"/>
          </ac:picMkLst>
        </pc:picChg>
        <pc:picChg chg="add mod">
          <ac:chgData name="Tuukka Peltomäki" userId="S::tuukkape@uef.fi::0871f9bb-4af3-4dbc-a67b-5bf2d99d4994" providerId="AD" clId="Web-{67AC7E17-3013-BB16-1F1C-0D370C81FC88}" dt="2018-11-28T10:00:15.181" v="30"/>
          <ac:picMkLst>
            <pc:docMk/>
            <pc:sldMk cId="3099811862" sldId="256"/>
            <ac:picMk id="5" creationId="{2F84C9CB-0DFF-4DD7-8D38-A22421AF5243}"/>
          </ac:picMkLst>
        </pc:picChg>
        <pc:picChg chg="mod ord">
          <ac:chgData name="Tuukka Peltomäki" userId="S::tuukkape@uef.fi::0871f9bb-4af3-4dbc-a67b-5bf2d99d4994" providerId="AD" clId="Web-{67AC7E17-3013-BB16-1F1C-0D370C81FC88}" dt="2018-11-28T10:00:15.181" v="30"/>
          <ac:picMkLst>
            <pc:docMk/>
            <pc:sldMk cId="3099811862" sldId="256"/>
            <ac:picMk id="1026" creationId="{00000000-0000-0000-0000-000000000000}"/>
          </ac:picMkLst>
        </pc:picChg>
      </pc:sldChg>
      <pc:sldChg chg="addSp delSp modSp mod setBg setClrOvrMap">
        <pc:chgData name="Tuukka Peltomäki" userId="S::tuukkape@uef.fi::0871f9bb-4af3-4dbc-a67b-5bf2d99d4994" providerId="AD" clId="Web-{67AC7E17-3013-BB16-1F1C-0D370C81FC88}" dt="2018-11-28T10:16:25.802" v="410"/>
        <pc:sldMkLst>
          <pc:docMk/>
          <pc:sldMk cId="1229295850" sldId="257"/>
        </pc:sldMkLst>
        <pc:spChg chg="mod">
          <ac:chgData name="Tuukka Peltomäki" userId="S::tuukkape@uef.fi::0871f9bb-4af3-4dbc-a67b-5bf2d99d4994" providerId="AD" clId="Web-{67AC7E17-3013-BB16-1F1C-0D370C81FC88}" dt="2018-11-28T10:16:25.802" v="410"/>
          <ac:spMkLst>
            <pc:docMk/>
            <pc:sldMk cId="1229295850" sldId="257"/>
            <ac:spMk id="2" creationId="{00000000-0000-0000-0000-000000000000}"/>
          </ac:spMkLst>
        </pc:spChg>
        <pc:spChg chg="add del mod">
          <ac:chgData name="Tuukka Peltomäki" userId="S::tuukkape@uef.fi::0871f9bb-4af3-4dbc-a67b-5bf2d99d4994" providerId="AD" clId="Web-{67AC7E17-3013-BB16-1F1C-0D370C81FC88}" dt="2018-11-28T10:02:15.758" v="48"/>
          <ac:spMkLst>
            <pc:docMk/>
            <pc:sldMk cId="1229295850" sldId="257"/>
            <ac:spMk id="8" creationId="{EEBAE682-89A2-4580-B56C-213502643358}"/>
          </ac:spMkLst>
        </pc:spChg>
        <pc:spChg chg="add del">
          <ac:chgData name="Tuukka Peltomäki" userId="S::tuukkape@uef.fi::0871f9bb-4af3-4dbc-a67b-5bf2d99d4994" providerId="AD" clId="Web-{67AC7E17-3013-BB16-1F1C-0D370C81FC88}" dt="2018-11-28T10:03:24.195" v="59"/>
          <ac:spMkLst>
            <pc:docMk/>
            <pc:sldMk cId="1229295850" sldId="257"/>
            <ac:spMk id="20" creationId="{D6CF29CD-38B8-4924-BA11-6D60517487EF}"/>
          </ac:spMkLst>
        </pc:spChg>
        <pc:spChg chg="add">
          <ac:chgData name="Tuukka Peltomäki" userId="S::tuukkape@uef.fi::0871f9bb-4af3-4dbc-a67b-5bf2d99d4994" providerId="AD" clId="Web-{67AC7E17-3013-BB16-1F1C-0D370C81FC88}" dt="2018-11-28T10:16:25.802" v="410"/>
          <ac:spMkLst>
            <pc:docMk/>
            <pc:sldMk cId="1229295850" sldId="257"/>
            <ac:spMk id="25" creationId="{247AB924-1B87-43FC-B7C7-B112D5C51A0E}"/>
          </ac:spMkLst>
        </pc:spChg>
        <pc:picChg chg="del">
          <ac:chgData name="Tuukka Peltomäki" userId="S::tuukkape@uef.fi::0871f9bb-4af3-4dbc-a67b-5bf2d99d4994" providerId="AD" clId="Web-{67AC7E17-3013-BB16-1F1C-0D370C81FC88}" dt="2018-11-28T10:02:14.946" v="47"/>
          <ac:picMkLst>
            <pc:docMk/>
            <pc:sldMk cId="1229295850" sldId="257"/>
            <ac:picMk id="4" creationId="{00000000-0000-0000-0000-000000000000}"/>
          </ac:picMkLst>
        </pc:picChg>
        <pc:picChg chg="del">
          <ac:chgData name="Tuukka Peltomäki" userId="S::tuukkape@uef.fi::0871f9bb-4af3-4dbc-a67b-5bf2d99d4994" providerId="AD" clId="Web-{67AC7E17-3013-BB16-1F1C-0D370C81FC88}" dt="2018-11-28T10:01:50.587" v="31"/>
          <ac:picMkLst>
            <pc:docMk/>
            <pc:sldMk cId="1229295850" sldId="257"/>
            <ac:picMk id="5" creationId="{00000000-0000-0000-0000-000000000000}"/>
          </ac:picMkLst>
        </pc:picChg>
        <pc:picChg chg="del">
          <ac:chgData name="Tuukka Peltomäki" userId="S::tuukkape@uef.fi::0871f9bb-4af3-4dbc-a67b-5bf2d99d4994" providerId="AD" clId="Web-{67AC7E17-3013-BB16-1F1C-0D370C81FC88}" dt="2018-11-28T10:02:16.743" v="49"/>
          <ac:picMkLst>
            <pc:docMk/>
            <pc:sldMk cId="1229295850" sldId="257"/>
            <ac:picMk id="6" creationId="{00000000-0000-0000-0000-000000000000}"/>
          </ac:picMkLst>
        </pc:picChg>
        <pc:picChg chg="del">
          <ac:chgData name="Tuukka Peltomäki" userId="S::tuukkape@uef.fi::0871f9bb-4af3-4dbc-a67b-5bf2d99d4994" providerId="AD" clId="Web-{67AC7E17-3013-BB16-1F1C-0D370C81FC88}" dt="2018-11-28T10:02:14.493" v="46"/>
          <ac:picMkLst>
            <pc:docMk/>
            <pc:sldMk cId="1229295850" sldId="257"/>
            <ac:picMk id="7" creationId="{00000000-0000-0000-0000-000000000000}"/>
          </ac:picMkLst>
        </pc:picChg>
        <pc:picChg chg="add mod ord">
          <ac:chgData name="Tuukka Peltomäki" userId="S::tuukkape@uef.fi::0871f9bb-4af3-4dbc-a67b-5bf2d99d4994" providerId="AD" clId="Web-{67AC7E17-3013-BB16-1F1C-0D370C81FC88}" dt="2018-11-28T10:16:25.802" v="410"/>
          <ac:picMkLst>
            <pc:docMk/>
            <pc:sldMk cId="1229295850" sldId="257"/>
            <ac:picMk id="9" creationId="{E4E746C6-93EB-4642-A20F-2C7DEA5E485F}"/>
          </ac:picMkLst>
        </pc:picChg>
        <pc:picChg chg="add mod ord">
          <ac:chgData name="Tuukka Peltomäki" userId="S::tuukkape@uef.fi::0871f9bb-4af3-4dbc-a67b-5bf2d99d4994" providerId="AD" clId="Web-{67AC7E17-3013-BB16-1F1C-0D370C81FC88}" dt="2018-11-28T10:16:25.802" v="410"/>
          <ac:picMkLst>
            <pc:docMk/>
            <pc:sldMk cId="1229295850" sldId="257"/>
            <ac:picMk id="11" creationId="{4EF05564-CC44-4805-A6B3-9C1426A35113}"/>
          </ac:picMkLst>
        </pc:picChg>
        <pc:picChg chg="add mod ord">
          <ac:chgData name="Tuukka Peltomäki" userId="S::tuukkape@uef.fi::0871f9bb-4af3-4dbc-a67b-5bf2d99d4994" providerId="AD" clId="Web-{67AC7E17-3013-BB16-1F1C-0D370C81FC88}" dt="2018-11-28T10:16:25.802" v="410"/>
          <ac:picMkLst>
            <pc:docMk/>
            <pc:sldMk cId="1229295850" sldId="257"/>
            <ac:picMk id="13" creationId="{FB427A58-FEA7-4E92-94EE-0455FDB44731}"/>
          </ac:picMkLst>
        </pc:picChg>
        <pc:picChg chg="add del mod ord">
          <ac:chgData name="Tuukka Peltomäki" userId="S::tuukkape@uef.fi::0871f9bb-4af3-4dbc-a67b-5bf2d99d4994" providerId="AD" clId="Web-{67AC7E17-3013-BB16-1F1C-0D370C81FC88}" dt="2018-11-28T10:15:33.443" v="399"/>
          <ac:picMkLst>
            <pc:docMk/>
            <pc:sldMk cId="1229295850" sldId="257"/>
            <ac:picMk id="15" creationId="{1B032C9C-3097-418D-81DA-85317E642755}"/>
          </ac:picMkLst>
        </pc:picChg>
        <pc:cxnChg chg="add del">
          <ac:chgData name="Tuukka Peltomäki" userId="S::tuukkape@uef.fi::0871f9bb-4af3-4dbc-a67b-5bf2d99d4994" providerId="AD" clId="Web-{67AC7E17-3013-BB16-1F1C-0D370C81FC88}" dt="2018-11-28T10:16:25.802" v="410"/>
          <ac:cxnSpMkLst>
            <pc:docMk/>
            <pc:sldMk cId="1229295850" sldId="257"/>
            <ac:cxnSpMk id="17" creationId="{564940E8-4031-4205-8D84-CBBB398C9148}"/>
          </ac:cxnSpMkLst>
        </pc:cxnChg>
        <pc:cxnChg chg="add del">
          <ac:chgData name="Tuukka Peltomäki" userId="S::tuukkape@uef.fi::0871f9bb-4af3-4dbc-a67b-5bf2d99d4994" providerId="AD" clId="Web-{67AC7E17-3013-BB16-1F1C-0D370C81FC88}" dt="2018-11-28T10:16:25.802" v="410"/>
          <ac:cxnSpMkLst>
            <pc:docMk/>
            <pc:sldMk cId="1229295850" sldId="257"/>
            <ac:cxnSpMk id="18" creationId="{BC68721A-3920-404F-817F-D207616A4979}"/>
          </ac:cxnSpMkLst>
        </pc:cxnChg>
        <pc:cxnChg chg="add del">
          <ac:chgData name="Tuukka Peltomäki" userId="S::tuukkape@uef.fi::0871f9bb-4af3-4dbc-a67b-5bf2d99d4994" providerId="AD" clId="Web-{67AC7E17-3013-BB16-1F1C-0D370C81FC88}" dt="2018-11-28T10:16:25.802" v="410"/>
          <ac:cxnSpMkLst>
            <pc:docMk/>
            <pc:sldMk cId="1229295850" sldId="257"/>
            <ac:cxnSpMk id="19" creationId="{3D83F26F-C55B-4A92-9AFF-4894D14E27C5}"/>
          </ac:cxnSpMkLst>
        </pc:cxnChg>
        <pc:cxnChg chg="add del">
          <ac:chgData name="Tuukka Peltomäki" userId="S::tuukkape@uef.fi::0871f9bb-4af3-4dbc-a67b-5bf2d99d4994" providerId="AD" clId="Web-{67AC7E17-3013-BB16-1F1C-0D370C81FC88}" dt="2018-11-28T10:16:25.677" v="409"/>
          <ac:cxnSpMkLst>
            <pc:docMk/>
            <pc:sldMk cId="1229295850" sldId="257"/>
            <ac:cxnSpMk id="21" creationId="{8F880EF2-DF79-4D9D-8F11-E91D48C79741}"/>
          </ac:cxnSpMkLst>
        </pc:cxnChg>
        <pc:cxnChg chg="add del">
          <ac:chgData name="Tuukka Peltomäki" userId="S::tuukkape@uef.fi::0871f9bb-4af3-4dbc-a67b-5bf2d99d4994" providerId="AD" clId="Web-{67AC7E17-3013-BB16-1F1C-0D370C81FC88}" dt="2018-11-28T10:03:24.195" v="59"/>
          <ac:cxnSpMkLst>
            <pc:docMk/>
            <pc:sldMk cId="1229295850" sldId="257"/>
            <ac:cxnSpMk id="22" creationId="{564940E8-4031-4205-8D84-CBBB398C9148}"/>
          </ac:cxnSpMkLst>
        </pc:cxnChg>
        <pc:cxnChg chg="add">
          <ac:chgData name="Tuukka Peltomäki" userId="S::tuukkape@uef.fi::0871f9bb-4af3-4dbc-a67b-5bf2d99d4994" providerId="AD" clId="Web-{67AC7E17-3013-BB16-1F1C-0D370C81FC88}" dt="2018-11-28T10:16:25.802" v="410"/>
          <ac:cxnSpMkLst>
            <pc:docMk/>
            <pc:sldMk cId="1229295850" sldId="257"/>
            <ac:cxnSpMk id="23" creationId="{99AE2756-0FC4-4155-83E7-58AAAB63E757}"/>
          </ac:cxnSpMkLst>
        </pc:cxnChg>
        <pc:cxnChg chg="add del">
          <ac:chgData name="Tuukka Peltomäki" userId="S::tuukkape@uef.fi::0871f9bb-4af3-4dbc-a67b-5bf2d99d4994" providerId="AD" clId="Web-{67AC7E17-3013-BB16-1F1C-0D370C81FC88}" dt="2018-11-28T10:03:24.195" v="59"/>
          <ac:cxnSpMkLst>
            <pc:docMk/>
            <pc:sldMk cId="1229295850" sldId="257"/>
            <ac:cxnSpMk id="24" creationId="{BC68721A-3920-404F-817F-D207616A4979}"/>
          </ac:cxnSpMkLst>
        </pc:cxnChg>
        <pc:cxnChg chg="add del">
          <ac:chgData name="Tuukka Peltomäki" userId="S::tuukkape@uef.fi::0871f9bb-4af3-4dbc-a67b-5bf2d99d4994" providerId="AD" clId="Web-{67AC7E17-3013-BB16-1F1C-0D370C81FC88}" dt="2018-11-28T10:03:24.195" v="59"/>
          <ac:cxnSpMkLst>
            <pc:docMk/>
            <pc:sldMk cId="1229295850" sldId="257"/>
            <ac:cxnSpMk id="26" creationId="{3D83F26F-C55B-4A92-9AFF-4894D14E27C5}"/>
          </ac:cxnSpMkLst>
        </pc:cxnChg>
        <pc:cxnChg chg="add">
          <ac:chgData name="Tuukka Peltomäki" userId="S::tuukkape@uef.fi::0871f9bb-4af3-4dbc-a67b-5bf2d99d4994" providerId="AD" clId="Web-{67AC7E17-3013-BB16-1F1C-0D370C81FC88}" dt="2018-11-28T10:16:25.802" v="410"/>
          <ac:cxnSpMkLst>
            <pc:docMk/>
            <pc:sldMk cId="1229295850" sldId="257"/>
            <ac:cxnSpMk id="28" creationId="{818DC98F-4057-4645-B948-F604F39A9CFE}"/>
          </ac:cxnSpMkLst>
        </pc:cxnChg>
        <pc:cxnChg chg="add">
          <ac:chgData name="Tuukka Peltomäki" userId="S::tuukkape@uef.fi::0871f9bb-4af3-4dbc-a67b-5bf2d99d4994" providerId="AD" clId="Web-{67AC7E17-3013-BB16-1F1C-0D370C81FC88}" dt="2018-11-28T10:16:25.802" v="410"/>
          <ac:cxnSpMkLst>
            <pc:docMk/>
            <pc:sldMk cId="1229295850" sldId="257"/>
            <ac:cxnSpMk id="30" creationId="{DAD2B705-4A9B-408D-AA80-4F41045E09DE}"/>
          </ac:cxnSpMkLst>
        </pc:cxnChg>
      </pc:sldChg>
      <pc:sldChg chg="addSp delSp modSp mod setBg setClrOvrMap">
        <pc:chgData name="Tuukka Peltomäki" userId="S::tuukkape@uef.fi::0871f9bb-4af3-4dbc-a67b-5bf2d99d4994" providerId="AD" clId="Web-{67AC7E17-3013-BB16-1F1C-0D370C81FC88}" dt="2018-11-28T10:16:10.130" v="407" actId="14100"/>
        <pc:sldMkLst>
          <pc:docMk/>
          <pc:sldMk cId="3663378283" sldId="258"/>
        </pc:sldMkLst>
        <pc:spChg chg="mod">
          <ac:chgData name="Tuukka Peltomäki" userId="S::tuukkape@uef.fi::0871f9bb-4af3-4dbc-a67b-5bf2d99d4994" providerId="AD" clId="Web-{67AC7E17-3013-BB16-1F1C-0D370C81FC88}" dt="2018-11-28T10:15:57.614" v="406"/>
          <ac:spMkLst>
            <pc:docMk/>
            <pc:sldMk cId="3663378283" sldId="258"/>
            <ac:spMk id="2" creationId="{00000000-0000-0000-0000-000000000000}"/>
          </ac:spMkLst>
        </pc:spChg>
        <pc:spChg chg="mod ord">
          <ac:chgData name="Tuukka Peltomäki" userId="S::tuukkape@uef.fi::0871f9bb-4af3-4dbc-a67b-5bf2d99d4994" providerId="AD" clId="Web-{67AC7E17-3013-BB16-1F1C-0D370C81FC88}" dt="2018-11-28T10:15:57.614" v="406"/>
          <ac:spMkLst>
            <pc:docMk/>
            <pc:sldMk cId="3663378283" sldId="258"/>
            <ac:spMk id="3" creationId="{00000000-0000-0000-0000-000000000000}"/>
          </ac:spMkLst>
        </pc:spChg>
        <pc:spChg chg="add del">
          <ac:chgData name="Tuukka Peltomäki" userId="S::tuukkape@uef.fi::0871f9bb-4af3-4dbc-a67b-5bf2d99d4994" providerId="AD" clId="Web-{67AC7E17-3013-BB16-1F1C-0D370C81FC88}" dt="2018-11-28T10:15:57.552" v="405"/>
          <ac:spMkLst>
            <pc:docMk/>
            <pc:sldMk cId="3663378283" sldId="258"/>
            <ac:spMk id="7" creationId="{56C20283-73E0-40EC-8AD8-057F581F64C2}"/>
          </ac:spMkLst>
        </pc:spChg>
        <pc:spChg chg="add">
          <ac:chgData name="Tuukka Peltomäki" userId="S::tuukkape@uef.fi::0871f9bb-4af3-4dbc-a67b-5bf2d99d4994" providerId="AD" clId="Web-{67AC7E17-3013-BB16-1F1C-0D370C81FC88}" dt="2018-11-28T10:15:57.614" v="406"/>
          <ac:spMkLst>
            <pc:docMk/>
            <pc:sldMk cId="3663378283" sldId="258"/>
            <ac:spMk id="8" creationId="{889FFB6D-03D3-44AC-BBAA-FA8A286C95A7}"/>
          </ac:spMkLst>
        </pc:spChg>
        <pc:spChg chg="add del">
          <ac:chgData name="Tuukka Peltomäki" userId="S::tuukkape@uef.fi::0871f9bb-4af3-4dbc-a67b-5bf2d99d4994" providerId="AD" clId="Web-{67AC7E17-3013-BB16-1F1C-0D370C81FC88}" dt="2018-11-28T10:15:51.458" v="403"/>
          <ac:spMkLst>
            <pc:docMk/>
            <pc:sldMk cId="3663378283" sldId="258"/>
            <ac:spMk id="10" creationId="{CF62D2A7-8207-488C-9F46-316BA81A16C8}"/>
          </ac:spMkLst>
        </pc:spChg>
        <pc:spChg chg="add del">
          <ac:chgData name="Tuukka Peltomäki" userId="S::tuukkape@uef.fi::0871f9bb-4af3-4dbc-a67b-5bf2d99d4994" providerId="AD" clId="Web-{67AC7E17-3013-BB16-1F1C-0D370C81FC88}" dt="2018-11-28T10:15:57.552" v="405"/>
          <ac:spMkLst>
            <pc:docMk/>
            <pc:sldMk cId="3663378283" sldId="258"/>
            <ac:spMk id="12" creationId="{3FCC729B-E528-40C3-82D3-BA4375575E87}"/>
          </ac:spMkLst>
        </pc:spChg>
        <pc:spChg chg="add del">
          <ac:chgData name="Tuukka Peltomäki" userId="S::tuukkape@uef.fi::0871f9bb-4af3-4dbc-a67b-5bf2d99d4994" providerId="AD" clId="Web-{67AC7E17-3013-BB16-1F1C-0D370C81FC88}" dt="2018-11-28T10:15:57.552" v="405"/>
          <ac:spMkLst>
            <pc:docMk/>
            <pc:sldMk cId="3663378283" sldId="258"/>
            <ac:spMk id="14" creationId="{58F1FB8D-1842-4A04-998D-6CF047AB2790}"/>
          </ac:spMkLst>
        </pc:spChg>
        <pc:picChg chg="del">
          <ac:chgData name="Tuukka Peltomäki" userId="S::tuukkape@uef.fi::0871f9bb-4af3-4dbc-a67b-5bf2d99d4994" providerId="AD" clId="Web-{67AC7E17-3013-BB16-1F1C-0D370C81FC88}" dt="2018-11-28T10:13:59.302" v="398"/>
          <ac:picMkLst>
            <pc:docMk/>
            <pc:sldMk cId="3663378283" sldId="258"/>
            <ac:picMk id="4" creationId="{00000000-0000-0000-0000-000000000000}"/>
          </ac:picMkLst>
        </pc:picChg>
        <pc:picChg chg="add mod">
          <ac:chgData name="Tuukka Peltomäki" userId="S::tuukkape@uef.fi::0871f9bb-4af3-4dbc-a67b-5bf2d99d4994" providerId="AD" clId="Web-{67AC7E17-3013-BB16-1F1C-0D370C81FC88}" dt="2018-11-28T10:16:10.130" v="407" actId="14100"/>
          <ac:picMkLst>
            <pc:docMk/>
            <pc:sldMk cId="3663378283" sldId="258"/>
            <ac:picMk id="5" creationId="{B87C4C88-15BB-4669-A7C0-5C95E130C35A}"/>
          </ac:picMkLst>
        </pc:picChg>
      </pc:sldChg>
      <pc:sldChg chg="modSp">
        <pc:chgData name="Tuukka Peltomäki" userId="S::tuukkape@uef.fi::0871f9bb-4af3-4dbc-a67b-5bf2d99d4994" providerId="AD" clId="Web-{67AC7E17-3013-BB16-1F1C-0D370C81FC88}" dt="2018-11-28T10:20:05.066" v="567" actId="20577"/>
        <pc:sldMkLst>
          <pc:docMk/>
          <pc:sldMk cId="2311138127" sldId="259"/>
        </pc:sldMkLst>
        <pc:spChg chg="mod">
          <ac:chgData name="Tuukka Peltomäki" userId="S::tuukkape@uef.fi::0871f9bb-4af3-4dbc-a67b-5bf2d99d4994" providerId="AD" clId="Web-{67AC7E17-3013-BB16-1F1C-0D370C81FC88}" dt="2018-11-28T10:20:05.066" v="567" actId="20577"/>
          <ac:spMkLst>
            <pc:docMk/>
            <pc:sldMk cId="2311138127" sldId="25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7A76-E0F6-467E-BE54-714287F16992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822C-8EDA-42B9-9111-2A66863CFA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721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7A76-E0F6-467E-BE54-714287F16992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822C-8EDA-42B9-9111-2A66863CFA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818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7A76-E0F6-467E-BE54-714287F16992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822C-8EDA-42B9-9111-2A66863CFA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662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7A76-E0F6-467E-BE54-714287F16992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822C-8EDA-42B9-9111-2A66863CFA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666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7A76-E0F6-467E-BE54-714287F16992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822C-8EDA-42B9-9111-2A66863CFA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298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7A76-E0F6-467E-BE54-714287F16992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822C-8EDA-42B9-9111-2A66863CFA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63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7A76-E0F6-467E-BE54-714287F16992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822C-8EDA-42B9-9111-2A66863CFA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052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7A76-E0F6-467E-BE54-714287F16992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822C-8EDA-42B9-9111-2A66863CFA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07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7A76-E0F6-467E-BE54-714287F16992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822C-8EDA-42B9-9111-2A66863CFA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934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7A76-E0F6-467E-BE54-714287F16992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822C-8EDA-42B9-9111-2A66863CFA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560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7A76-E0F6-467E-BE54-714287F16992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822C-8EDA-42B9-9111-2A66863CFA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354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57A76-E0F6-467E-BE54-714287F16992}" type="datetimeFigureOut">
              <a:rPr lang="fi-FI" smtClean="0"/>
              <a:t>28.11.2018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5822C-8EDA-42B9-9111-2A66863CFA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559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48">
            <a:extLst>
              <a:ext uri="{FF2B5EF4-FFF2-40B4-BE49-F238E27FC236}">
                <a16:creationId xmlns:a16="http://schemas.microsoft.com/office/drawing/2014/main" id="{AE7446D0-1ECD-41DE-B419-58C86D37E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874" y="0"/>
            <a:ext cx="6519834" cy="6858000"/>
          </a:xfrm>
          <a:custGeom>
            <a:avLst/>
            <a:gdLst>
              <a:gd name="connsiteX0" fmla="*/ 3176153 w 6519834"/>
              <a:gd name="connsiteY0" fmla="*/ 0 h 6858000"/>
              <a:gd name="connsiteX1" fmla="*/ 6519834 w 6519834"/>
              <a:gd name="connsiteY1" fmla="*/ 0 h 6858000"/>
              <a:gd name="connsiteX2" fmla="*/ 6519834 w 6519834"/>
              <a:gd name="connsiteY2" fmla="*/ 6858000 h 6858000"/>
              <a:gd name="connsiteX3" fmla="*/ 0 w 651983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9834" h="6858000">
                <a:moveTo>
                  <a:pt x="3176153" y="0"/>
                </a:moveTo>
                <a:lnTo>
                  <a:pt x="6519834" y="0"/>
                </a:lnTo>
                <a:lnTo>
                  <a:pt x="651983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9898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245810"/>
            <a:ext cx="6394450" cy="1355750"/>
          </a:xfrm>
        </p:spPr>
        <p:txBody>
          <a:bodyPr>
            <a:normAutofit/>
          </a:bodyPr>
          <a:lstStyle/>
          <a:p>
            <a:pPr algn="l"/>
            <a:r>
              <a:rPr lang="fi-FI" sz="5400"/>
              <a:t>Where to Eat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608516"/>
            <a:ext cx="5907274" cy="91111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fi-FI" sz="2000"/>
              <a:t>Tuukka and Segun</a:t>
            </a:r>
            <a:endParaRPr lang="fi-FI" sz="2000">
              <a:cs typeface="Calibri"/>
            </a:endParaRPr>
          </a:p>
          <a:p>
            <a:pPr algn="l"/>
            <a:endParaRPr lang="fi-FI" sz="2000">
              <a:cs typeface="Calibri"/>
            </a:endParaRPr>
          </a:p>
        </p:txBody>
      </p:sp>
      <p:sp>
        <p:nvSpPr>
          <p:cNvPr id="73" name="Freeform 44">
            <a:extLst>
              <a:ext uri="{FF2B5EF4-FFF2-40B4-BE49-F238E27FC236}">
                <a16:creationId xmlns:a16="http://schemas.microsoft.com/office/drawing/2014/main" id="{AC795A7F-5B31-4FB1-B065-3E746F34E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82160" cy="2130951"/>
          </a:xfrm>
          <a:custGeom>
            <a:avLst/>
            <a:gdLst>
              <a:gd name="connsiteX0" fmla="*/ 0 w 8682160"/>
              <a:gd name="connsiteY0" fmla="*/ 0 h 2130951"/>
              <a:gd name="connsiteX1" fmla="*/ 838200 w 8682160"/>
              <a:gd name="connsiteY1" fmla="*/ 0 h 2130951"/>
              <a:gd name="connsiteX2" fmla="*/ 3368820 w 8682160"/>
              <a:gd name="connsiteY2" fmla="*/ 0 h 2130951"/>
              <a:gd name="connsiteX3" fmla="*/ 3581400 w 8682160"/>
              <a:gd name="connsiteY3" fmla="*/ 0 h 2130951"/>
              <a:gd name="connsiteX4" fmla="*/ 4207020 w 8682160"/>
              <a:gd name="connsiteY4" fmla="*/ 0 h 2130951"/>
              <a:gd name="connsiteX5" fmla="*/ 4419600 w 8682160"/>
              <a:gd name="connsiteY5" fmla="*/ 0 h 2130951"/>
              <a:gd name="connsiteX6" fmla="*/ 4443641 w 8682160"/>
              <a:gd name="connsiteY6" fmla="*/ 0 h 2130951"/>
              <a:gd name="connsiteX7" fmla="*/ 5281841 w 8682160"/>
              <a:gd name="connsiteY7" fmla="*/ 0 h 2130951"/>
              <a:gd name="connsiteX8" fmla="*/ 5281841 w 8682160"/>
              <a:gd name="connsiteY8" fmla="*/ 478 h 2130951"/>
              <a:gd name="connsiteX9" fmla="*/ 7843960 w 8682160"/>
              <a:gd name="connsiteY9" fmla="*/ 478 h 2130951"/>
              <a:gd name="connsiteX10" fmla="*/ 8682160 w 8682160"/>
              <a:gd name="connsiteY10" fmla="*/ 478 h 2130951"/>
              <a:gd name="connsiteX11" fmla="*/ 7695472 w 8682160"/>
              <a:gd name="connsiteY11" fmla="*/ 2130951 h 2130951"/>
              <a:gd name="connsiteX12" fmla="*/ 6857272 w 8682160"/>
              <a:gd name="connsiteY12" fmla="*/ 2130951 h 2130951"/>
              <a:gd name="connsiteX13" fmla="*/ 4419600 w 8682160"/>
              <a:gd name="connsiteY13" fmla="*/ 2130951 h 2130951"/>
              <a:gd name="connsiteX14" fmla="*/ 4207020 w 8682160"/>
              <a:gd name="connsiteY14" fmla="*/ 2130951 h 2130951"/>
              <a:gd name="connsiteX15" fmla="*/ 3581400 w 8682160"/>
              <a:gd name="connsiteY15" fmla="*/ 2130951 h 2130951"/>
              <a:gd name="connsiteX16" fmla="*/ 3368820 w 8682160"/>
              <a:gd name="connsiteY16" fmla="*/ 2130951 h 2130951"/>
              <a:gd name="connsiteX17" fmla="*/ 838200 w 8682160"/>
              <a:gd name="connsiteY17" fmla="*/ 2130951 h 2130951"/>
              <a:gd name="connsiteX18" fmla="*/ 0 w 8682160"/>
              <a:gd name="connsiteY18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82160" h="2130951">
                <a:moveTo>
                  <a:pt x="0" y="0"/>
                </a:moveTo>
                <a:lnTo>
                  <a:pt x="838200" y="0"/>
                </a:lnTo>
                <a:lnTo>
                  <a:pt x="3368820" y="0"/>
                </a:lnTo>
                <a:lnTo>
                  <a:pt x="3581400" y="0"/>
                </a:lnTo>
                <a:lnTo>
                  <a:pt x="4207020" y="0"/>
                </a:lnTo>
                <a:lnTo>
                  <a:pt x="4419600" y="0"/>
                </a:lnTo>
                <a:lnTo>
                  <a:pt x="4443641" y="0"/>
                </a:lnTo>
                <a:lnTo>
                  <a:pt x="5281841" y="0"/>
                </a:lnTo>
                <a:lnTo>
                  <a:pt x="5281841" y="478"/>
                </a:lnTo>
                <a:lnTo>
                  <a:pt x="7843960" y="478"/>
                </a:lnTo>
                <a:lnTo>
                  <a:pt x="8682160" y="478"/>
                </a:lnTo>
                <a:lnTo>
                  <a:pt x="7695472" y="2130951"/>
                </a:lnTo>
                <a:lnTo>
                  <a:pt x="6857272" y="2130951"/>
                </a:lnTo>
                <a:lnTo>
                  <a:pt x="4419600" y="2130951"/>
                </a:lnTo>
                <a:lnTo>
                  <a:pt x="4207020" y="2130951"/>
                </a:lnTo>
                <a:lnTo>
                  <a:pt x="3581400" y="2130951"/>
                </a:lnTo>
                <a:lnTo>
                  <a:pt x="3368820" y="2130951"/>
                </a:lnTo>
                <a:lnTo>
                  <a:pt x="83820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F84C9CB-0DFF-4DD7-8D38-A22421AF5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285" y="643467"/>
            <a:ext cx="2705099" cy="2705099"/>
          </a:xfrm>
          <a:prstGeom prst="rect">
            <a:avLst/>
          </a:prstGeom>
        </p:spPr>
      </p:pic>
      <p:sp>
        <p:nvSpPr>
          <p:cNvPr id="75" name="Freeform 45">
            <a:extLst>
              <a:ext uri="{FF2B5EF4-FFF2-40B4-BE49-F238E27FC236}">
                <a16:creationId xmlns:a16="http://schemas.microsoft.com/office/drawing/2014/main" id="{B9D8496E-C924-4F8E-A90C-022E28756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3319"/>
            <a:ext cx="6535924" cy="2174681"/>
          </a:xfrm>
          <a:custGeom>
            <a:avLst/>
            <a:gdLst>
              <a:gd name="connsiteX0" fmla="*/ 0 w 6535924"/>
              <a:gd name="connsiteY0" fmla="*/ 0 h 2174681"/>
              <a:gd name="connsiteX1" fmla="*/ 838200 w 6535924"/>
              <a:gd name="connsiteY1" fmla="*/ 0 h 2174681"/>
              <a:gd name="connsiteX2" fmla="*/ 5697724 w 6535924"/>
              <a:gd name="connsiteY2" fmla="*/ 0 h 2174681"/>
              <a:gd name="connsiteX3" fmla="*/ 6535924 w 6535924"/>
              <a:gd name="connsiteY3" fmla="*/ 0 h 2174681"/>
              <a:gd name="connsiteX4" fmla="*/ 5528762 w 6535924"/>
              <a:gd name="connsiteY4" fmla="*/ 2174681 h 2174681"/>
              <a:gd name="connsiteX5" fmla="*/ 4690562 w 6535924"/>
              <a:gd name="connsiteY5" fmla="*/ 2174681 h 2174681"/>
              <a:gd name="connsiteX6" fmla="*/ 967037 w 6535924"/>
              <a:gd name="connsiteY6" fmla="*/ 2174681 h 2174681"/>
              <a:gd name="connsiteX7" fmla="*/ 838200 w 6535924"/>
              <a:gd name="connsiteY7" fmla="*/ 2174681 h 2174681"/>
              <a:gd name="connsiteX8" fmla="*/ 128837 w 6535924"/>
              <a:gd name="connsiteY8" fmla="*/ 2174681 h 2174681"/>
              <a:gd name="connsiteX9" fmla="*/ 0 w 6535924"/>
              <a:gd name="connsiteY9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35924" h="2174681">
                <a:moveTo>
                  <a:pt x="0" y="0"/>
                </a:moveTo>
                <a:lnTo>
                  <a:pt x="838200" y="0"/>
                </a:lnTo>
                <a:lnTo>
                  <a:pt x="5697724" y="0"/>
                </a:lnTo>
                <a:lnTo>
                  <a:pt x="6535924" y="0"/>
                </a:lnTo>
                <a:lnTo>
                  <a:pt x="5528762" y="2174681"/>
                </a:lnTo>
                <a:lnTo>
                  <a:pt x="4690562" y="2174681"/>
                </a:lnTo>
                <a:lnTo>
                  <a:pt x="967037" y="2174681"/>
                </a:lnTo>
                <a:lnTo>
                  <a:pt x="838200" y="2174681"/>
                </a:lnTo>
                <a:lnTo>
                  <a:pt x="128837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androi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3608516"/>
            <a:ext cx="2608662" cy="260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1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Check student restaurant menus fast</a:t>
            </a:r>
          </a:p>
        </p:txBody>
      </p:sp>
      <p:pic>
        <p:nvPicPr>
          <p:cNvPr id="11" name="Picture 11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4EF05564-CC44-4805-A6B3-9C1426A35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09" y="307731"/>
            <a:ext cx="2248670" cy="3997637"/>
          </a:xfrm>
          <a:prstGeom prst="rect">
            <a:avLst/>
          </a:prstGeom>
        </p:spPr>
      </p:pic>
      <p:pic>
        <p:nvPicPr>
          <p:cNvPr id="9" name="Picture 9" descr="A close up of a map&#10;&#10;Description generated with high confidence">
            <a:extLst>
              <a:ext uri="{FF2B5EF4-FFF2-40B4-BE49-F238E27FC236}">
                <a16:creationId xmlns:a16="http://schemas.microsoft.com/office/drawing/2014/main" id="{E4E746C6-93EB-4642-A20F-2C7DEA5E4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056" y="307731"/>
            <a:ext cx="2248670" cy="399763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B427A58-FEA7-4E92-94EE-0455FDB44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348" y="330045"/>
            <a:ext cx="2248670" cy="399763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29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fi-FI" dirty="0" err="1"/>
              <a:t>Features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200"/>
              <a:t>Get whole weeks menus</a:t>
            </a:r>
            <a:r>
              <a:rPr lang="fi-FI" sz="2200">
                <a:cs typeface="Calibri"/>
              </a:rPr>
              <a:t> from JSON storage service</a:t>
            </a:r>
            <a:endParaRPr lang="fi-FI" sz="2200"/>
          </a:p>
          <a:p>
            <a:r>
              <a:rPr lang="fi-FI" sz="2200">
                <a:cs typeface="Calibri"/>
              </a:rPr>
              <a:t>Shows all restaurants on the map </a:t>
            </a:r>
            <a:endParaRPr lang="fi-FI" sz="2200"/>
          </a:p>
          <a:p>
            <a:r>
              <a:rPr lang="fi-FI" sz="2200">
                <a:cs typeface="Calibri"/>
              </a:rPr>
              <a:t>Find neares restaurant</a:t>
            </a:r>
          </a:p>
          <a:p>
            <a:r>
              <a:rPr lang="fi-FI" sz="2200">
                <a:cs typeface="Calibri"/>
              </a:rPr>
              <a:t>Cluster markers on the map</a:t>
            </a:r>
            <a:endParaRPr lang="fi-FI" sz="2200"/>
          </a:p>
          <a:p>
            <a:r>
              <a:rPr lang="fi-FI" sz="2200"/>
              <a:t>Shows restaurants logo</a:t>
            </a:r>
            <a:r>
              <a:rPr lang="fi-FI" sz="2200">
                <a:cs typeface="Calibri"/>
              </a:rPr>
              <a:t>, menu and company</a:t>
            </a:r>
          </a:p>
          <a:p>
            <a:r>
              <a:rPr lang="fi-FI" sz="2200"/>
              <a:t>Quick link to navigation</a:t>
            </a:r>
          </a:p>
          <a:p>
            <a:r>
              <a:rPr lang="fi-FI" sz="2200"/>
              <a:t>Data parsing is done by </a:t>
            </a:r>
            <a:r>
              <a:rPr lang="fi-FI" sz="2200">
                <a:cs typeface="Calibri"/>
              </a:rPr>
              <a:t>separate software and uploaded to JSON-storage</a:t>
            </a:r>
            <a:endParaRPr lang="fi-FI" sz="2200"/>
          </a:p>
          <a:p>
            <a:endParaRPr lang="fi-FI" sz="220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889FFB6D-03D3-44AC-BBAA-FA8A286C9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"/>
            <a:ext cx="4639056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B87C4C88-15BB-4669-A7C0-5C95E130C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02" r="-2" b="-2"/>
          <a:stretch/>
        </p:blipFill>
        <p:spPr>
          <a:xfrm>
            <a:off x="7921927" y="185813"/>
            <a:ext cx="3630409" cy="60321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63378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learned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More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Native</a:t>
            </a:r>
            <a:r>
              <a:rPr lang="fi-FI" dirty="0"/>
              <a:t> </a:t>
            </a:r>
            <a:r>
              <a:rPr lang="fi-FI" dirty="0" err="1"/>
              <a:t>android</a:t>
            </a:r>
            <a:r>
              <a:rPr lang="fi-FI" dirty="0"/>
              <a:t> </a:t>
            </a:r>
            <a:r>
              <a:rPr lang="fi-FI" dirty="0" err="1"/>
              <a:t>programming</a:t>
            </a:r>
            <a:endParaRPr lang="fi-FI" dirty="0"/>
          </a:p>
          <a:p>
            <a:r>
              <a:rPr lang="fi-FI" dirty="0"/>
              <a:t>Google </a:t>
            </a:r>
            <a:r>
              <a:rPr lang="fi-FI" dirty="0" err="1"/>
              <a:t>doesn't</a:t>
            </a:r>
            <a:r>
              <a:rPr lang="fi-FI" dirty="0"/>
              <a:t> </a:t>
            </a:r>
            <a:r>
              <a:rPr lang="fi-FI" dirty="0" err="1"/>
              <a:t>allow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to </a:t>
            </a:r>
            <a:r>
              <a:rPr lang="fi-FI" dirty="0" err="1"/>
              <a:t>create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navigator</a:t>
            </a:r>
            <a:endParaRPr lang="fi-FI" dirty="0" err="1">
              <a:cs typeface="Calibri"/>
            </a:endParaRPr>
          </a:p>
          <a:p>
            <a:r>
              <a:rPr lang="fi-FI" dirty="0"/>
              <a:t>How to </a:t>
            </a:r>
            <a:r>
              <a:rPr lang="fi-FI" dirty="0" err="1"/>
              <a:t>use</a:t>
            </a:r>
            <a:r>
              <a:rPr lang="fi-FI" dirty="0"/>
              <a:t> </a:t>
            </a:r>
            <a:r>
              <a:rPr lang="fi-FI" dirty="0" err="1"/>
              <a:t>different</a:t>
            </a:r>
            <a:r>
              <a:rPr lang="fi-FI" dirty="0"/>
              <a:t> google </a:t>
            </a:r>
            <a:r>
              <a:rPr lang="fi-FI" dirty="0" err="1"/>
              <a:t>maps</a:t>
            </a:r>
            <a:r>
              <a:rPr lang="fi-FI" dirty="0"/>
              <a:t> </a:t>
            </a:r>
            <a:r>
              <a:rPr lang="fi-FI" dirty="0" err="1"/>
              <a:t>API's</a:t>
            </a:r>
          </a:p>
          <a:p>
            <a:r>
              <a:rPr lang="fi-FI" dirty="0" err="1"/>
              <a:t>Dont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try</a:t>
            </a:r>
            <a:r>
              <a:rPr lang="fi-FI" dirty="0">
                <a:cs typeface="Calibri"/>
              </a:rPr>
              <a:t> to </a:t>
            </a:r>
            <a:r>
              <a:rPr lang="fi-FI" dirty="0" err="1">
                <a:cs typeface="Calibri"/>
              </a:rPr>
              <a:t>create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too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big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project</a:t>
            </a:r>
          </a:p>
          <a:p>
            <a:r>
              <a:rPr lang="fi-FI" dirty="0" err="1">
                <a:cs typeface="Calibri"/>
              </a:rPr>
              <a:t>Learned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more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about</a:t>
            </a:r>
            <a:r>
              <a:rPr lang="fi-FI" dirty="0">
                <a:cs typeface="Calibri"/>
              </a:rPr>
              <a:t> </a:t>
            </a:r>
            <a:r>
              <a:rPr lang="fi-FI" dirty="0" err="1">
                <a:cs typeface="Calibri"/>
              </a:rPr>
              <a:t>Androids</a:t>
            </a:r>
            <a:r>
              <a:rPr lang="fi-FI" dirty="0">
                <a:cs typeface="Calibri"/>
              </a:rPr>
              <a:t> UI </a:t>
            </a:r>
            <a:r>
              <a:rPr lang="fi-FI" dirty="0" err="1">
                <a:cs typeface="Calibri"/>
              </a:rPr>
              <a:t>creation</a:t>
            </a:r>
            <a:endParaRPr lang="fi-FI" dirty="0" err="1"/>
          </a:p>
        </p:txBody>
      </p:sp>
    </p:spTree>
    <p:extLst>
      <p:ext uri="{BB962C8B-B14F-4D97-AF65-F5344CB8AC3E}">
        <p14:creationId xmlns:p14="http://schemas.microsoft.com/office/powerpoint/2010/main" val="2311138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90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Where to Eat</vt:lpstr>
      <vt:lpstr>Check student restaurant menus fast</vt:lpstr>
      <vt:lpstr>Features</vt:lpstr>
      <vt:lpstr>What we learned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Cafeterias</dc:title>
  <dc:creator>Janne Karttunen</dc:creator>
  <cp:lastModifiedBy>Janne Karttunen</cp:lastModifiedBy>
  <cp:revision>126</cp:revision>
  <dcterms:created xsi:type="dcterms:W3CDTF">2018-05-16T09:01:20Z</dcterms:created>
  <dcterms:modified xsi:type="dcterms:W3CDTF">2018-11-28T10:20:06Z</dcterms:modified>
</cp:coreProperties>
</file>