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139C82-176D-188F-4E57-DC5B3BB2CFEC}" v="17" dt="2018-11-27T14:12:33.227"/>
    <p1510:client id="{B768A835-B52E-6347-ADBE-DB819336D5A1}" v="18" dt="2018-11-28T12:47:31.688"/>
    <p1510:client id="{E9EEF6EF-9A96-A2A0-A194-7AD20BE513F5}" v="74" dt="2018-11-28T12:47:52.298"/>
    <p1510:client id="{96787606-60DA-3A5B-05B0-EB2EFEA67342}" v="232" dt="2018-11-28T13:08:41.0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seng Mrong" userId="S::salsenm@uef.fi::cddb923f-8921-41d2-bea4-806c442cd935" providerId="AD" clId="Web-{D4C315A3-5294-A7FC-1EF0-E2B3DA811A8B}"/>
    <pc:docChg chg="addSld">
      <pc:chgData name="Salseng Mrong" userId="S::salsenm@uef.fi::cddb923f-8921-41d2-bea4-806c442cd935" providerId="AD" clId="Web-{D4C315A3-5294-A7FC-1EF0-E2B3DA811A8B}" dt="2018-11-27T14:32:44.947" v="0"/>
      <pc:docMkLst>
        <pc:docMk/>
      </pc:docMkLst>
      <pc:sldChg chg="new">
        <pc:chgData name="Salseng Mrong" userId="S::salsenm@uef.fi::cddb923f-8921-41d2-bea4-806c442cd935" providerId="AD" clId="Web-{D4C315A3-5294-A7FC-1EF0-E2B3DA811A8B}" dt="2018-11-27T14:32:44.947" v="0"/>
        <pc:sldMkLst>
          <pc:docMk/>
          <pc:sldMk cId="241987700" sldId="258"/>
        </pc:sldMkLst>
      </pc:sldChg>
    </pc:docChg>
  </pc:docChgLst>
  <pc:docChgLst>
    <pc:chgData name="Salseng Mrong" userId="S::salsenm@uef.fi::cddb923f-8921-41d2-bea4-806c442cd935" providerId="AD" clId="Web-{FB38120A-5600-4396-AEB8-634A304840DF}"/>
    <pc:docChg chg="addSld modSld sldOrd">
      <pc:chgData name="Salseng Mrong" userId="S::salsenm@uef.fi::cddb923f-8921-41d2-bea4-806c442cd935" providerId="AD" clId="Web-{FB38120A-5600-4396-AEB8-634A304840DF}" dt="2018-11-28T05:55:09.574" v="14" actId="20577"/>
      <pc:docMkLst>
        <pc:docMk/>
      </pc:docMkLst>
      <pc:sldChg chg="modSp ord">
        <pc:chgData name="Salseng Mrong" userId="S::salsenm@uef.fi::cddb923f-8921-41d2-bea4-806c442cd935" providerId="AD" clId="Web-{FB38120A-5600-4396-AEB8-634A304840DF}" dt="2018-11-28T05:55:02.386" v="10" actId="20577"/>
        <pc:sldMkLst>
          <pc:docMk/>
          <pc:sldMk cId="241987700" sldId="258"/>
        </pc:sldMkLst>
        <pc:spChg chg="mod">
          <ac:chgData name="Salseng Mrong" userId="S::salsenm@uef.fi::cddb923f-8921-41d2-bea4-806c442cd935" providerId="AD" clId="Web-{FB38120A-5600-4396-AEB8-634A304840DF}" dt="2018-11-28T05:55:02.386" v="10" actId="20577"/>
          <ac:spMkLst>
            <pc:docMk/>
            <pc:sldMk cId="241987700" sldId="258"/>
            <ac:spMk id="2" creationId="{208002E7-5E53-4CED-AECC-AC3C9BF0F1D8}"/>
          </ac:spMkLst>
        </pc:spChg>
      </pc:sldChg>
      <pc:sldChg chg="modSp new">
        <pc:chgData name="Salseng Mrong" userId="S::salsenm@uef.fi::cddb923f-8921-41d2-bea4-806c442cd935" providerId="AD" clId="Web-{FB38120A-5600-4396-AEB8-634A304840DF}" dt="2018-11-28T05:55:09.574" v="14" actId="20577"/>
        <pc:sldMkLst>
          <pc:docMk/>
          <pc:sldMk cId="1977094459" sldId="259"/>
        </pc:sldMkLst>
        <pc:spChg chg="mod">
          <ac:chgData name="Salseng Mrong" userId="S::salsenm@uef.fi::cddb923f-8921-41d2-bea4-806c442cd935" providerId="AD" clId="Web-{FB38120A-5600-4396-AEB8-634A304840DF}" dt="2018-11-28T05:55:09.574" v="14" actId="20577"/>
          <ac:spMkLst>
            <pc:docMk/>
            <pc:sldMk cId="1977094459" sldId="259"/>
            <ac:spMk id="2" creationId="{FBF32BAB-474C-46B8-A4AD-5F1C8B94398B}"/>
          </ac:spMkLst>
        </pc:spChg>
      </pc:sldChg>
    </pc:docChg>
  </pc:docChgLst>
  <pc:docChgLst>
    <pc:chgData name="Salseng Mrong" userId="S::salsenm@uef.fi::cddb923f-8921-41d2-bea4-806c442cd935" providerId="AD" clId="Web-{E9EEF6EF-9A96-A2A0-A194-7AD20BE513F5}"/>
    <pc:docChg chg="modSld">
      <pc:chgData name="Salseng Mrong" userId="S::salsenm@uef.fi::cddb923f-8921-41d2-bea4-806c442cd935" providerId="AD" clId="Web-{E9EEF6EF-9A96-A2A0-A194-7AD20BE513F5}" dt="2018-11-28T12:47:52.298" v="77" actId="1076"/>
      <pc:docMkLst>
        <pc:docMk/>
      </pc:docMkLst>
      <pc:sldChg chg="modSp">
        <pc:chgData name="Salseng Mrong" userId="S::salsenm@uef.fi::cddb923f-8921-41d2-bea4-806c442cd935" providerId="AD" clId="Web-{E9EEF6EF-9A96-A2A0-A194-7AD20BE513F5}" dt="2018-11-28T12:45:22.048" v="4" actId="20577"/>
        <pc:sldMkLst>
          <pc:docMk/>
          <pc:sldMk cId="2299734367" sldId="256"/>
        </pc:sldMkLst>
        <pc:spChg chg="mod">
          <ac:chgData name="Salseng Mrong" userId="S::salsenm@uef.fi::cddb923f-8921-41d2-bea4-806c442cd935" providerId="AD" clId="Web-{E9EEF6EF-9A96-A2A0-A194-7AD20BE513F5}" dt="2018-11-28T12:45:22.048" v="4" actId="20577"/>
          <ac:spMkLst>
            <pc:docMk/>
            <pc:sldMk cId="2299734367" sldId="256"/>
            <ac:spMk id="3" creationId="{00000000-0000-0000-0000-000000000000}"/>
          </ac:spMkLst>
        </pc:spChg>
      </pc:sldChg>
      <pc:sldChg chg="addSp modSp">
        <pc:chgData name="Salseng Mrong" userId="S::salsenm@uef.fi::cddb923f-8921-41d2-bea4-806c442cd935" providerId="AD" clId="Web-{E9EEF6EF-9A96-A2A0-A194-7AD20BE513F5}" dt="2018-11-28T12:47:52.298" v="77" actId="1076"/>
        <pc:sldMkLst>
          <pc:docMk/>
          <pc:sldMk cId="897340601" sldId="257"/>
        </pc:sldMkLst>
        <pc:spChg chg="add mod">
          <ac:chgData name="Salseng Mrong" userId="S::salsenm@uef.fi::cddb923f-8921-41d2-bea4-806c442cd935" providerId="AD" clId="Web-{E9EEF6EF-9A96-A2A0-A194-7AD20BE513F5}" dt="2018-11-28T12:47:52.298" v="77" actId="1076"/>
          <ac:spMkLst>
            <pc:docMk/>
            <pc:sldMk cId="897340601" sldId="257"/>
            <ac:spMk id="3" creationId="{77D207DB-1488-40BF-99F6-D125B4962B66}"/>
          </ac:spMkLst>
        </pc:spChg>
        <pc:spChg chg="mod">
          <ac:chgData name="Salseng Mrong" userId="S::salsenm@uef.fi::cddb923f-8921-41d2-bea4-806c442cd935" providerId="AD" clId="Web-{E9EEF6EF-9A96-A2A0-A194-7AD20BE513F5}" dt="2018-11-28T12:46:13.470" v="22" actId="1076"/>
          <ac:spMkLst>
            <pc:docMk/>
            <pc:sldMk cId="897340601" sldId="257"/>
            <ac:spMk id="7" creationId="{656C9391-1949-47E5-9D05-88B4E1ED3761}"/>
          </ac:spMkLst>
        </pc:spChg>
        <pc:picChg chg="mod">
          <ac:chgData name="Salseng Mrong" userId="S::salsenm@uef.fi::cddb923f-8921-41d2-bea4-806c442cd935" providerId="AD" clId="Web-{E9EEF6EF-9A96-A2A0-A194-7AD20BE513F5}" dt="2018-11-28T12:47:12.251" v="29" actId="1076"/>
          <ac:picMkLst>
            <pc:docMk/>
            <pc:sldMk cId="897340601" sldId="257"/>
            <ac:picMk id="5" creationId="{2C4B8672-BDF9-4744-AC79-2DF9F2073316}"/>
          </ac:picMkLst>
        </pc:picChg>
      </pc:sldChg>
    </pc:docChg>
  </pc:docChgLst>
  <pc:docChgLst>
    <pc:chgData name="Abrhalei Tela" userId="S::abrht@uef.fi::061587d5-defa-43e2-9879-618a409bd478" providerId="AD" clId="Web-{3877A40E-8CCF-1F88-F4FD-466C28827600}"/>
    <pc:docChg chg="modSld">
      <pc:chgData name="Abrhalei Tela" userId="S::abrht@uef.fi::061587d5-defa-43e2-9879-618a409bd478" providerId="AD" clId="Web-{3877A40E-8CCF-1F88-F4FD-466C28827600}" dt="2018-11-28T15:50:04.170" v="144" actId="20577"/>
      <pc:docMkLst>
        <pc:docMk/>
      </pc:docMkLst>
      <pc:sldChg chg="modSp">
        <pc:chgData name="Abrhalei Tela" userId="S::abrht@uef.fi::061587d5-defa-43e2-9879-618a409bd478" providerId="AD" clId="Web-{3877A40E-8CCF-1F88-F4FD-466C28827600}" dt="2018-11-28T15:50:02.123" v="143" actId="20577"/>
        <pc:sldMkLst>
          <pc:docMk/>
          <pc:sldMk cId="2299734367" sldId="256"/>
        </pc:sldMkLst>
        <pc:spChg chg="mod">
          <ac:chgData name="Abrhalei Tela" userId="S::abrht@uef.fi::061587d5-defa-43e2-9879-618a409bd478" providerId="AD" clId="Web-{3877A40E-8CCF-1F88-F4FD-466C28827600}" dt="2018-11-28T15:50:02.123" v="143" actId="20577"/>
          <ac:spMkLst>
            <pc:docMk/>
            <pc:sldMk cId="2299734367" sldId="256"/>
            <ac:spMk id="3" creationId="{00000000-0000-0000-0000-000000000000}"/>
          </ac:spMkLst>
        </pc:spChg>
      </pc:sldChg>
      <pc:sldChg chg="modSp">
        <pc:chgData name="Abrhalei Tela" userId="S::abrht@uef.fi::061587d5-defa-43e2-9879-618a409bd478" providerId="AD" clId="Web-{3877A40E-8CCF-1F88-F4FD-466C28827600}" dt="2018-11-28T15:49:35.404" v="140" actId="20577"/>
        <pc:sldMkLst>
          <pc:docMk/>
          <pc:sldMk cId="1977094459" sldId="259"/>
        </pc:sldMkLst>
        <pc:spChg chg="mod">
          <ac:chgData name="Abrhalei Tela" userId="S::abrht@uef.fi::061587d5-defa-43e2-9879-618a409bd478" providerId="AD" clId="Web-{3877A40E-8CCF-1F88-F4FD-466C28827600}" dt="2018-11-28T15:45:54.936" v="38" actId="20577"/>
          <ac:spMkLst>
            <pc:docMk/>
            <pc:sldMk cId="1977094459" sldId="259"/>
            <ac:spMk id="2" creationId="{FBF32BAB-474C-46B8-A4AD-5F1C8B94398B}"/>
          </ac:spMkLst>
        </pc:spChg>
        <pc:spChg chg="mod">
          <ac:chgData name="Abrhalei Tela" userId="S::abrht@uef.fi::061587d5-defa-43e2-9879-618a409bd478" providerId="AD" clId="Web-{3877A40E-8CCF-1F88-F4FD-466C28827600}" dt="2018-11-28T15:49:35.404" v="140" actId="20577"/>
          <ac:spMkLst>
            <pc:docMk/>
            <pc:sldMk cId="1977094459" sldId="259"/>
            <ac:spMk id="19" creationId="{7A30532C-1C62-4037-968B-D9E4A9462C8E}"/>
          </ac:spMkLst>
        </pc:spChg>
      </pc:sldChg>
    </pc:docChg>
  </pc:docChgLst>
  <pc:docChgLst>
    <pc:chgData name="Salseng Mrong" userId="S::salsenm@uef.fi::cddb923f-8921-41d2-bea4-806c442cd935" providerId="AD" clId="Web-{35139C82-176D-188F-4E57-DC5B3BB2CFEC}"/>
    <pc:docChg chg="addSld modSld">
      <pc:chgData name="Salseng Mrong" userId="S::salsenm@uef.fi::cddb923f-8921-41d2-bea4-806c442cd935" providerId="AD" clId="Web-{35139C82-176D-188F-4E57-DC5B3BB2CFEC}" dt="2018-11-27T14:24:55.601" v="303"/>
      <pc:docMkLst>
        <pc:docMk/>
      </pc:docMkLst>
      <pc:sldChg chg="addSp delSp modSp mod setBg setClrOvrMap">
        <pc:chgData name="Salseng Mrong" userId="S::salsenm@uef.fi::cddb923f-8921-41d2-bea4-806c442cd935" providerId="AD" clId="Web-{35139C82-176D-188F-4E57-DC5B3BB2CFEC}" dt="2018-11-27T14:24:55.601" v="303"/>
        <pc:sldMkLst>
          <pc:docMk/>
          <pc:sldMk cId="2299734367" sldId="256"/>
        </pc:sldMkLst>
        <pc:spChg chg="mod">
          <ac:chgData name="Salseng Mrong" userId="S::salsenm@uef.fi::cddb923f-8921-41d2-bea4-806c442cd935" providerId="AD" clId="Web-{35139C82-176D-188F-4E57-DC5B3BB2CFEC}" dt="2018-11-27T14:24:55.601" v="303"/>
          <ac:spMkLst>
            <pc:docMk/>
            <pc:sldMk cId="2299734367" sldId="256"/>
            <ac:spMk id="2" creationId="{00000000-0000-0000-0000-000000000000}"/>
          </ac:spMkLst>
        </pc:spChg>
        <pc:spChg chg="mod">
          <ac:chgData name="Salseng Mrong" userId="S::salsenm@uef.fi::cddb923f-8921-41d2-bea4-806c442cd935" providerId="AD" clId="Web-{35139C82-176D-188F-4E57-DC5B3BB2CFEC}" dt="2018-11-27T14:24:55.601" v="303"/>
          <ac:spMkLst>
            <pc:docMk/>
            <pc:sldMk cId="2299734367" sldId="256"/>
            <ac:spMk id="3" creationId="{00000000-0000-0000-0000-000000000000}"/>
          </ac:spMkLst>
        </pc:spChg>
        <pc:spChg chg="add del">
          <ac:chgData name="Salseng Mrong" userId="S::salsenm@uef.fi::cddb923f-8921-41d2-bea4-806c442cd935" providerId="AD" clId="Web-{35139C82-176D-188F-4E57-DC5B3BB2CFEC}" dt="2018-11-27T14:24:55.366" v="302"/>
          <ac:spMkLst>
            <pc:docMk/>
            <pc:sldMk cId="2299734367" sldId="256"/>
            <ac:spMk id="6" creationId="{757B325C-3E35-45CF-9D07-3BCB281F3B9C}"/>
          </ac:spMkLst>
        </pc:spChg>
        <pc:spChg chg="add del">
          <ac:chgData name="Salseng Mrong" userId="S::salsenm@uef.fi::cddb923f-8921-41d2-bea4-806c442cd935" providerId="AD" clId="Web-{35139C82-176D-188F-4E57-DC5B3BB2CFEC}" dt="2018-11-27T14:24:55.366" v="302"/>
          <ac:spMkLst>
            <pc:docMk/>
            <pc:sldMk cId="2299734367" sldId="256"/>
            <ac:spMk id="7" creationId="{C24BEC42-AFF3-40D1-93A2-A27A42E1E23C}"/>
          </ac:spMkLst>
        </pc:spChg>
        <pc:spChg chg="add del">
          <ac:chgData name="Salseng Mrong" userId="S::salsenm@uef.fi::cddb923f-8921-41d2-bea4-806c442cd935" providerId="AD" clId="Web-{35139C82-176D-188F-4E57-DC5B3BB2CFEC}" dt="2018-11-27T14:24:52.304" v="300"/>
          <ac:spMkLst>
            <pc:docMk/>
            <pc:sldMk cId="2299734367" sldId="256"/>
            <ac:spMk id="9" creationId="{A4322390-8B58-46BE-88EB-D9FD30C08743}"/>
          </ac:spMkLst>
        </pc:spChg>
        <pc:spChg chg="add del">
          <ac:chgData name="Salseng Mrong" userId="S::salsenm@uef.fi::cddb923f-8921-41d2-bea4-806c442cd935" providerId="AD" clId="Web-{35139C82-176D-188F-4E57-DC5B3BB2CFEC}" dt="2018-11-27T14:24:52.304" v="300"/>
          <ac:spMkLst>
            <pc:docMk/>
            <pc:sldMk cId="2299734367" sldId="256"/>
            <ac:spMk id="11" creationId="{C885E190-58DD-42DD-A4A8-401E15C92A52}"/>
          </ac:spMkLst>
        </pc:spChg>
        <pc:spChg chg="add del">
          <ac:chgData name="Salseng Mrong" userId="S::salsenm@uef.fi::cddb923f-8921-41d2-bea4-806c442cd935" providerId="AD" clId="Web-{35139C82-176D-188F-4E57-DC5B3BB2CFEC}" dt="2018-11-27T14:24:55.366" v="302"/>
          <ac:spMkLst>
            <pc:docMk/>
            <pc:sldMk cId="2299734367" sldId="256"/>
            <ac:spMk id="13" creationId="{608F427C-1EC9-4280-9367-F2B3AA063E82}"/>
          </ac:spMkLst>
        </pc:spChg>
        <pc:spChg chg="add del">
          <ac:chgData name="Salseng Mrong" userId="S::salsenm@uef.fi::cddb923f-8921-41d2-bea4-806c442cd935" providerId="AD" clId="Web-{35139C82-176D-188F-4E57-DC5B3BB2CFEC}" dt="2018-11-27T14:24:55.366" v="302"/>
          <ac:spMkLst>
            <pc:docMk/>
            <pc:sldMk cId="2299734367" sldId="256"/>
            <ac:spMk id="15" creationId="{F98810A7-E114-447A-A7D6-69B27CFB5650}"/>
          </ac:spMkLst>
        </pc:spChg>
        <pc:picChg chg="add mod ord">
          <ac:chgData name="Salseng Mrong" userId="S::salsenm@uef.fi::cddb923f-8921-41d2-bea4-806c442cd935" providerId="AD" clId="Web-{35139C82-176D-188F-4E57-DC5B3BB2CFEC}" dt="2018-11-27T14:24:55.601" v="303"/>
          <ac:picMkLst>
            <pc:docMk/>
            <pc:sldMk cId="2299734367" sldId="256"/>
            <ac:picMk id="4" creationId="{6C6B729E-D075-4181-BF03-71CF3FAC5E46}"/>
          </ac:picMkLst>
        </pc:picChg>
      </pc:sldChg>
      <pc:sldChg chg="addSp delSp modSp new">
        <pc:chgData name="Salseng Mrong" userId="S::salsenm@uef.fi::cddb923f-8921-41d2-bea4-806c442cd935" providerId="AD" clId="Web-{35139C82-176D-188F-4E57-DC5B3BB2CFEC}" dt="2018-11-27T14:24:22.601" v="295" actId="20577"/>
        <pc:sldMkLst>
          <pc:docMk/>
          <pc:sldMk cId="897340601" sldId="257"/>
        </pc:sldMkLst>
        <pc:spChg chg="mod">
          <ac:chgData name="Salseng Mrong" userId="S::salsenm@uef.fi::cddb923f-8921-41d2-bea4-806c442cd935" providerId="AD" clId="Web-{35139C82-176D-188F-4E57-DC5B3BB2CFEC}" dt="2018-11-27T14:19:46.804" v="84" actId="20577"/>
          <ac:spMkLst>
            <pc:docMk/>
            <pc:sldMk cId="897340601" sldId="257"/>
            <ac:spMk id="2" creationId="{BECF0C92-DE7A-4502-9209-7CC824DB1899}"/>
          </ac:spMkLst>
        </pc:spChg>
        <pc:spChg chg="del">
          <ac:chgData name="Salseng Mrong" userId="S::salsenm@uef.fi::cddb923f-8921-41d2-bea4-806c442cd935" providerId="AD" clId="Web-{35139C82-176D-188F-4E57-DC5B3BB2CFEC}" dt="2018-11-27T14:12:26.196" v="73"/>
          <ac:spMkLst>
            <pc:docMk/>
            <pc:sldMk cId="897340601" sldId="257"/>
            <ac:spMk id="3" creationId="{75151327-E97C-43F0-B912-190DA705687A}"/>
          </ac:spMkLst>
        </pc:spChg>
        <pc:spChg chg="add mod">
          <ac:chgData name="Salseng Mrong" userId="S::salsenm@uef.fi::cddb923f-8921-41d2-bea4-806c442cd935" providerId="AD" clId="Web-{35139C82-176D-188F-4E57-DC5B3BB2CFEC}" dt="2018-11-27T14:24:22.601" v="295" actId="20577"/>
          <ac:spMkLst>
            <pc:docMk/>
            <pc:sldMk cId="897340601" sldId="257"/>
            <ac:spMk id="7" creationId="{656C9391-1949-47E5-9D05-88B4E1ED3761}"/>
          </ac:spMkLst>
        </pc:spChg>
        <pc:picChg chg="add del mod ord">
          <ac:chgData name="Salseng Mrong" userId="S::salsenm@uef.fi::cddb923f-8921-41d2-bea4-806c442cd935" providerId="AD" clId="Web-{35139C82-176D-188F-4E57-DC5B3BB2CFEC}" dt="2018-11-27T14:12:35.633" v="76"/>
          <ac:picMkLst>
            <pc:docMk/>
            <pc:sldMk cId="897340601" sldId="257"/>
            <ac:picMk id="4" creationId="{16416683-DBB5-4D35-8F04-9B0E8311E444}"/>
          </ac:picMkLst>
        </pc:picChg>
      </pc:sldChg>
    </pc:docChg>
  </pc:docChgLst>
  <pc:docChgLst>
    <pc:chgData name="Abrhalei Tela" userId="S::abrht@uef.fi::061587d5-defa-43e2-9879-618a409bd478" providerId="AD" clId="Web-{B768A835-B52E-6347-ADBE-DB819336D5A1}"/>
    <pc:docChg chg="modSld">
      <pc:chgData name="Abrhalei Tela" userId="S::abrht@uef.fi::061587d5-defa-43e2-9879-618a409bd478" providerId="AD" clId="Web-{B768A835-B52E-6347-ADBE-DB819336D5A1}" dt="2018-11-28T13:07:10.082" v="1288" actId="20577"/>
      <pc:docMkLst>
        <pc:docMk/>
      </pc:docMkLst>
      <pc:sldChg chg="modSp">
        <pc:chgData name="Abrhalei Tela" userId="S::abrht@uef.fi::061587d5-defa-43e2-9879-618a409bd478" providerId="AD" clId="Web-{B768A835-B52E-6347-ADBE-DB819336D5A1}" dt="2018-11-28T12:29:18.080" v="1067" actId="20577"/>
        <pc:sldMkLst>
          <pc:docMk/>
          <pc:sldMk cId="2299734367" sldId="256"/>
        </pc:sldMkLst>
        <pc:spChg chg="mod">
          <ac:chgData name="Abrhalei Tela" userId="S::abrht@uef.fi::061587d5-defa-43e2-9879-618a409bd478" providerId="AD" clId="Web-{B768A835-B52E-6347-ADBE-DB819336D5A1}" dt="2018-11-28T12:04:52.391" v="707" actId="20577"/>
          <ac:spMkLst>
            <pc:docMk/>
            <pc:sldMk cId="2299734367" sldId="256"/>
            <ac:spMk id="2" creationId="{00000000-0000-0000-0000-000000000000}"/>
          </ac:spMkLst>
        </pc:spChg>
        <pc:spChg chg="mod">
          <ac:chgData name="Abrhalei Tela" userId="S::abrht@uef.fi::061587d5-defa-43e2-9879-618a409bd478" providerId="AD" clId="Web-{B768A835-B52E-6347-ADBE-DB819336D5A1}" dt="2018-11-28T12:29:18.080" v="1067" actId="20577"/>
          <ac:spMkLst>
            <pc:docMk/>
            <pc:sldMk cId="2299734367" sldId="256"/>
            <ac:spMk id="3" creationId="{00000000-0000-0000-0000-000000000000}"/>
          </ac:spMkLst>
        </pc:spChg>
      </pc:sldChg>
      <pc:sldChg chg="addSp delSp modSp mod setBg setClrOvrMap">
        <pc:chgData name="Abrhalei Tela" userId="S::abrht@uef.fi::061587d5-defa-43e2-9879-618a409bd478" providerId="AD" clId="Web-{B768A835-B52E-6347-ADBE-DB819336D5A1}" dt="2018-11-28T12:44:19.570" v="1173" actId="20577"/>
        <pc:sldMkLst>
          <pc:docMk/>
          <pc:sldMk cId="897340601" sldId="257"/>
        </pc:sldMkLst>
        <pc:spChg chg="mod">
          <ac:chgData name="Abrhalei Tela" userId="S::abrht@uef.fi::061587d5-defa-43e2-9879-618a409bd478" providerId="AD" clId="Web-{B768A835-B52E-6347-ADBE-DB819336D5A1}" dt="2018-11-28T12:36:32.347" v="1088"/>
          <ac:spMkLst>
            <pc:docMk/>
            <pc:sldMk cId="897340601" sldId="257"/>
            <ac:spMk id="2" creationId="{BECF0C92-DE7A-4502-9209-7CC824DB1899}"/>
          </ac:spMkLst>
        </pc:spChg>
        <pc:spChg chg="mod">
          <ac:chgData name="Abrhalei Tela" userId="S::abrht@uef.fi::061587d5-defa-43e2-9879-618a409bd478" providerId="AD" clId="Web-{B768A835-B52E-6347-ADBE-DB819336D5A1}" dt="2018-11-28T12:44:19.570" v="1173" actId="20577"/>
          <ac:spMkLst>
            <pc:docMk/>
            <pc:sldMk cId="897340601" sldId="257"/>
            <ac:spMk id="7" creationId="{656C9391-1949-47E5-9D05-88B4E1ED3761}"/>
          </ac:spMkLst>
        </pc:spChg>
        <pc:spChg chg="add del">
          <ac:chgData name="Abrhalei Tela" userId="S::abrht@uef.fi::061587d5-defa-43e2-9879-618a409bd478" providerId="AD" clId="Web-{B768A835-B52E-6347-ADBE-DB819336D5A1}" dt="2018-11-28T12:37:46.444" v="1105"/>
          <ac:spMkLst>
            <pc:docMk/>
            <pc:sldMk cId="897340601" sldId="257"/>
            <ac:spMk id="9" creationId="{EE4E366E-272A-409E-840F-9A6A64A9E3FF}"/>
          </ac:spMkLst>
        </pc:spChg>
        <pc:spChg chg="add del">
          <ac:chgData name="Abrhalei Tela" userId="S::abrht@uef.fi::061587d5-defa-43e2-9879-618a409bd478" providerId="AD" clId="Web-{B768A835-B52E-6347-ADBE-DB819336D5A1}" dt="2018-11-28T12:31:40.820" v="1083"/>
          <ac:spMkLst>
            <pc:docMk/>
            <pc:sldMk cId="897340601" sldId="257"/>
            <ac:spMk id="12" creationId="{0D187C4E-14B9-4504-B200-5127823FA78C}"/>
          </ac:spMkLst>
        </pc:spChg>
        <pc:spChg chg="add del">
          <ac:chgData name="Abrhalei Tela" userId="S::abrht@uef.fi::061587d5-defa-43e2-9879-618a409bd478" providerId="AD" clId="Web-{B768A835-B52E-6347-ADBE-DB819336D5A1}" dt="2018-11-28T12:37:46.444" v="1105"/>
          <ac:spMkLst>
            <pc:docMk/>
            <pc:sldMk cId="897340601" sldId="257"/>
            <ac:spMk id="14" creationId="{DF6CFF07-D953-4F9C-9A0E-E0A6AACB6158}"/>
          </ac:spMkLst>
        </pc:spChg>
        <pc:spChg chg="add del">
          <ac:chgData name="Abrhalei Tela" userId="S::abrht@uef.fi::061587d5-defa-43e2-9879-618a409bd478" providerId="AD" clId="Web-{B768A835-B52E-6347-ADBE-DB819336D5A1}" dt="2018-11-28T12:37:46.444" v="1105"/>
          <ac:spMkLst>
            <pc:docMk/>
            <pc:sldMk cId="897340601" sldId="257"/>
            <ac:spMk id="16" creationId="{A721560C-E4AB-4287-A29C-3F6916794CB9}"/>
          </ac:spMkLst>
        </pc:spChg>
        <pc:spChg chg="add del">
          <ac:chgData name="Abrhalei Tela" userId="S::abrht@uef.fi::061587d5-defa-43e2-9879-618a409bd478" providerId="AD" clId="Web-{B768A835-B52E-6347-ADBE-DB819336D5A1}" dt="2018-11-28T12:37:46.444" v="1105"/>
          <ac:spMkLst>
            <pc:docMk/>
            <pc:sldMk cId="897340601" sldId="257"/>
            <ac:spMk id="18" creationId="{DAA4FEEE-0B5F-41BF-825D-60F9FB089568}"/>
          </ac:spMkLst>
        </pc:spChg>
        <pc:spChg chg="add">
          <ac:chgData name="Abrhalei Tela" userId="S::abrht@uef.fi::061587d5-defa-43e2-9879-618a409bd478" providerId="AD" clId="Web-{B768A835-B52E-6347-ADBE-DB819336D5A1}" dt="2018-11-28T12:37:46.444" v="1105"/>
          <ac:spMkLst>
            <pc:docMk/>
            <pc:sldMk cId="897340601" sldId="257"/>
            <ac:spMk id="23" creationId="{EE4E366E-272A-409E-840F-9A6A64A9E3FF}"/>
          </ac:spMkLst>
        </pc:spChg>
        <pc:spChg chg="add">
          <ac:chgData name="Abrhalei Tela" userId="S::abrht@uef.fi::061587d5-defa-43e2-9879-618a409bd478" providerId="AD" clId="Web-{B768A835-B52E-6347-ADBE-DB819336D5A1}" dt="2018-11-28T12:37:46.444" v="1105"/>
          <ac:spMkLst>
            <pc:docMk/>
            <pc:sldMk cId="897340601" sldId="257"/>
            <ac:spMk id="25" creationId="{DF6CFF07-D953-4F9C-9A0E-E0A6AACB6158}"/>
          </ac:spMkLst>
        </pc:spChg>
        <pc:spChg chg="add">
          <ac:chgData name="Abrhalei Tela" userId="S::abrht@uef.fi::061587d5-defa-43e2-9879-618a409bd478" providerId="AD" clId="Web-{B768A835-B52E-6347-ADBE-DB819336D5A1}" dt="2018-11-28T12:37:46.444" v="1105"/>
          <ac:spMkLst>
            <pc:docMk/>
            <pc:sldMk cId="897340601" sldId="257"/>
            <ac:spMk id="27" creationId="{A721560C-E4AB-4287-A29C-3F6916794CB9}"/>
          </ac:spMkLst>
        </pc:spChg>
        <pc:spChg chg="add">
          <ac:chgData name="Abrhalei Tela" userId="S::abrht@uef.fi::061587d5-defa-43e2-9879-618a409bd478" providerId="AD" clId="Web-{B768A835-B52E-6347-ADBE-DB819336D5A1}" dt="2018-11-28T12:37:46.444" v="1105"/>
          <ac:spMkLst>
            <pc:docMk/>
            <pc:sldMk cId="897340601" sldId="257"/>
            <ac:spMk id="29" creationId="{DAA4FEEE-0B5F-41BF-825D-60F9FB089568}"/>
          </ac:spMkLst>
        </pc:spChg>
        <pc:picChg chg="add del mod ord">
          <ac:chgData name="Abrhalei Tela" userId="S::abrht@uef.fi::061587d5-defa-43e2-9879-618a409bd478" providerId="AD" clId="Web-{B768A835-B52E-6347-ADBE-DB819336D5A1}" dt="2018-11-28T12:31:46.164" v="1085"/>
          <ac:picMkLst>
            <pc:docMk/>
            <pc:sldMk cId="897340601" sldId="257"/>
            <ac:picMk id="3" creationId="{89F8DC72-409C-487E-8B43-DB3347FF9F7C}"/>
          </ac:picMkLst>
        </pc:picChg>
        <pc:picChg chg="add mod">
          <ac:chgData name="Abrhalei Tela" userId="S::abrht@uef.fi::061587d5-defa-43e2-9879-618a409bd478" providerId="AD" clId="Web-{B768A835-B52E-6347-ADBE-DB819336D5A1}" dt="2018-11-28T12:37:39.913" v="1104" actId="14100"/>
          <ac:picMkLst>
            <pc:docMk/>
            <pc:sldMk cId="897340601" sldId="257"/>
            <ac:picMk id="5" creationId="{2C4B8672-BDF9-4744-AC79-2DF9F2073316}"/>
          </ac:picMkLst>
        </pc:picChg>
      </pc:sldChg>
      <pc:sldChg chg="delSp modSp">
        <pc:chgData name="Abrhalei Tela" userId="S::abrht@uef.fi::061587d5-defa-43e2-9879-618a409bd478" providerId="AD" clId="Web-{B768A835-B52E-6347-ADBE-DB819336D5A1}" dt="2018-11-28T12:05:24.939" v="709"/>
        <pc:sldMkLst>
          <pc:docMk/>
          <pc:sldMk cId="241987700" sldId="258"/>
        </pc:sldMkLst>
        <pc:spChg chg="del mod">
          <ac:chgData name="Abrhalei Tela" userId="S::abrht@uef.fi::061587d5-defa-43e2-9879-618a409bd478" providerId="AD" clId="Web-{B768A835-B52E-6347-ADBE-DB819336D5A1}" dt="2018-11-28T12:05:24.939" v="709"/>
          <ac:spMkLst>
            <pc:docMk/>
            <pc:sldMk cId="241987700" sldId="258"/>
            <ac:spMk id="2" creationId="{208002E7-5E53-4CED-AECC-AC3C9BF0F1D8}"/>
          </ac:spMkLst>
        </pc:spChg>
        <pc:spChg chg="mod">
          <ac:chgData name="Abrhalei Tela" userId="S::abrht@uef.fi::061587d5-defa-43e2-9879-618a409bd478" providerId="AD" clId="Web-{B768A835-B52E-6347-ADBE-DB819336D5A1}" dt="2018-11-28T12:03:56.170" v="695" actId="20577"/>
          <ac:spMkLst>
            <pc:docMk/>
            <pc:sldMk cId="241987700" sldId="258"/>
            <ac:spMk id="3" creationId="{54534D68-ED92-456B-97D9-2B8CDDFFDD68}"/>
          </ac:spMkLst>
        </pc:spChg>
      </pc:sldChg>
      <pc:sldChg chg="addSp modSp mod setBg setClrOvrMap">
        <pc:chgData name="Abrhalei Tela" userId="S::abrht@uef.fi::061587d5-defa-43e2-9879-618a409bd478" providerId="AD" clId="Web-{B768A835-B52E-6347-ADBE-DB819336D5A1}" dt="2018-11-28T13:07:10.082" v="1287" actId="20577"/>
        <pc:sldMkLst>
          <pc:docMk/>
          <pc:sldMk cId="1977094459" sldId="259"/>
        </pc:sldMkLst>
        <pc:spChg chg="mod">
          <ac:chgData name="Abrhalei Tela" userId="S::abrht@uef.fi::061587d5-defa-43e2-9879-618a409bd478" providerId="AD" clId="Web-{B768A835-B52E-6347-ADBE-DB819336D5A1}" dt="2018-11-28T12:47:21.094" v="1271"/>
          <ac:spMkLst>
            <pc:docMk/>
            <pc:sldMk cId="1977094459" sldId="259"/>
            <ac:spMk id="2" creationId="{FBF32BAB-474C-46B8-A4AD-5F1C8B94398B}"/>
          </ac:spMkLst>
        </pc:spChg>
        <pc:spChg chg="mod">
          <ac:chgData name="Abrhalei Tela" userId="S::abrht@uef.fi::061587d5-defa-43e2-9879-618a409bd478" providerId="AD" clId="Web-{B768A835-B52E-6347-ADBE-DB819336D5A1}" dt="2018-11-28T12:48:34.097" v="1277" actId="20577"/>
          <ac:spMkLst>
            <pc:docMk/>
            <pc:sldMk cId="1977094459" sldId="259"/>
            <ac:spMk id="3" creationId="{E967FCD6-768F-4135-BD26-0CA0FE3EC074}"/>
          </ac:spMkLst>
        </pc:spChg>
        <pc:spChg chg="add">
          <ac:chgData name="Abrhalei Tela" userId="S::abrht@uef.fi::061587d5-defa-43e2-9879-618a409bd478" providerId="AD" clId="Web-{B768A835-B52E-6347-ADBE-DB819336D5A1}" dt="2018-11-28T12:47:21.094" v="1271"/>
          <ac:spMkLst>
            <pc:docMk/>
            <pc:sldMk cId="1977094459" sldId="259"/>
            <ac:spMk id="9" creationId="{04A3DA6D-FED2-4369-9ACD-B578C8790D66}"/>
          </ac:spMkLst>
        </pc:spChg>
        <pc:spChg chg="add">
          <ac:chgData name="Abrhalei Tela" userId="S::abrht@uef.fi::061587d5-defa-43e2-9879-618a409bd478" providerId="AD" clId="Web-{B768A835-B52E-6347-ADBE-DB819336D5A1}" dt="2018-11-28T12:47:21.094" v="1271"/>
          <ac:spMkLst>
            <pc:docMk/>
            <pc:sldMk cId="1977094459" sldId="259"/>
            <ac:spMk id="11" creationId="{5627181E-8B3E-4EFB-8F43-17296B86C0D6}"/>
          </ac:spMkLst>
        </pc:spChg>
        <pc:spChg chg="add">
          <ac:chgData name="Abrhalei Tela" userId="S::abrht@uef.fi::061587d5-defa-43e2-9879-618a409bd478" providerId="AD" clId="Web-{B768A835-B52E-6347-ADBE-DB819336D5A1}" dt="2018-11-28T12:47:21.094" v="1271"/>
          <ac:spMkLst>
            <pc:docMk/>
            <pc:sldMk cId="1977094459" sldId="259"/>
            <ac:spMk id="13" creationId="{163C72DE-4C01-4F6C-9020-327690ADA850}"/>
          </ac:spMkLst>
        </pc:spChg>
        <pc:spChg chg="add">
          <ac:chgData name="Abrhalei Tela" userId="S::abrht@uef.fi::061587d5-defa-43e2-9879-618a409bd478" providerId="AD" clId="Web-{B768A835-B52E-6347-ADBE-DB819336D5A1}" dt="2018-11-28T12:47:21.094" v="1271"/>
          <ac:spMkLst>
            <pc:docMk/>
            <pc:sldMk cId="1977094459" sldId="259"/>
            <ac:spMk id="15" creationId="{2E45DBDE-EAD7-4DEE-B77D-577BBB0A1318}"/>
          </ac:spMkLst>
        </pc:spChg>
        <pc:spChg chg="mod">
          <ac:chgData name="Abrhalei Tela" userId="S::abrht@uef.fi::061587d5-defa-43e2-9879-618a409bd478" providerId="AD" clId="Web-{B768A835-B52E-6347-ADBE-DB819336D5A1}" dt="2018-11-28T13:07:10.082" v="1287" actId="20577"/>
          <ac:spMkLst>
            <pc:docMk/>
            <pc:sldMk cId="1977094459" sldId="259"/>
            <ac:spMk id="19" creationId="{7A30532C-1C62-4037-968B-D9E4A9462C8E}"/>
          </ac:spMkLst>
        </pc:spChg>
        <pc:picChg chg="add mod">
          <ac:chgData name="Abrhalei Tela" userId="S::abrht@uef.fi::061587d5-defa-43e2-9879-618a409bd478" providerId="AD" clId="Web-{B768A835-B52E-6347-ADBE-DB819336D5A1}" dt="2018-11-28T12:47:31.688" v="1274" actId="14100"/>
          <ac:picMkLst>
            <pc:docMk/>
            <pc:sldMk cId="1977094459" sldId="259"/>
            <ac:picMk id="4" creationId="{33CD2A9F-0246-4B80-9477-086521BE5901}"/>
          </ac:picMkLst>
        </pc:picChg>
      </pc:sldChg>
    </pc:docChg>
  </pc:docChgLst>
  <pc:docChgLst>
    <pc:chgData name="Salseng Mrong" userId="S::salsenm@uef.fi::cddb923f-8921-41d2-bea4-806c442cd935" providerId="AD" clId="Web-{96787606-60DA-3A5B-05B0-EB2EFEA67342}"/>
    <pc:docChg chg="modSld">
      <pc:chgData name="Salseng Mrong" userId="S::salsenm@uef.fi::cddb923f-8921-41d2-bea4-806c442cd935" providerId="AD" clId="Web-{96787606-60DA-3A5B-05B0-EB2EFEA67342}" dt="2018-11-28T13:08:41.031" v="343" actId="20577"/>
      <pc:docMkLst>
        <pc:docMk/>
      </pc:docMkLst>
      <pc:sldChg chg="modSp">
        <pc:chgData name="Salseng Mrong" userId="S::salsenm@uef.fi::cddb923f-8921-41d2-bea4-806c442cd935" providerId="AD" clId="Web-{96787606-60DA-3A5B-05B0-EB2EFEA67342}" dt="2018-11-28T13:01:32.217" v="198" actId="14100"/>
        <pc:sldMkLst>
          <pc:docMk/>
          <pc:sldMk cId="2299734367" sldId="256"/>
        </pc:sldMkLst>
        <pc:spChg chg="mod">
          <ac:chgData name="Salseng Mrong" userId="S::salsenm@uef.fi::cddb923f-8921-41d2-bea4-806c442cd935" providerId="AD" clId="Web-{96787606-60DA-3A5B-05B0-EB2EFEA67342}" dt="2018-11-28T13:01:02.279" v="168" actId="20577"/>
          <ac:spMkLst>
            <pc:docMk/>
            <pc:sldMk cId="2299734367" sldId="256"/>
            <ac:spMk id="2" creationId="{00000000-0000-0000-0000-000000000000}"/>
          </ac:spMkLst>
        </pc:spChg>
        <pc:spChg chg="mod">
          <ac:chgData name="Salseng Mrong" userId="S::salsenm@uef.fi::cddb923f-8921-41d2-bea4-806c442cd935" providerId="AD" clId="Web-{96787606-60DA-3A5B-05B0-EB2EFEA67342}" dt="2018-11-28T13:01:32.217" v="198" actId="14100"/>
          <ac:spMkLst>
            <pc:docMk/>
            <pc:sldMk cId="2299734367" sldId="256"/>
            <ac:spMk id="3" creationId="{00000000-0000-0000-0000-000000000000}"/>
          </ac:spMkLst>
        </pc:spChg>
      </pc:sldChg>
      <pc:sldChg chg="addSp delSp modSp">
        <pc:chgData name="Salseng Mrong" userId="S::salsenm@uef.fi::cddb923f-8921-41d2-bea4-806c442cd935" providerId="AD" clId="Web-{96787606-60DA-3A5B-05B0-EB2EFEA67342}" dt="2018-11-28T13:07:26.312" v="303" actId="20577"/>
        <pc:sldMkLst>
          <pc:docMk/>
          <pc:sldMk cId="897340601" sldId="257"/>
        </pc:sldMkLst>
        <pc:spChg chg="mod">
          <ac:chgData name="Salseng Mrong" userId="S::salsenm@uef.fi::cddb923f-8921-41d2-bea4-806c442cd935" providerId="AD" clId="Web-{96787606-60DA-3A5B-05B0-EB2EFEA67342}" dt="2018-11-28T12:51:38.045" v="1" actId="1076"/>
          <ac:spMkLst>
            <pc:docMk/>
            <pc:sldMk cId="897340601" sldId="257"/>
            <ac:spMk id="3" creationId="{77D207DB-1488-40BF-99F6-D125B4962B66}"/>
          </ac:spMkLst>
        </pc:spChg>
        <pc:spChg chg="del mod">
          <ac:chgData name="Salseng Mrong" userId="S::salsenm@uef.fi::cddb923f-8921-41d2-bea4-806c442cd935" providerId="AD" clId="Web-{96787606-60DA-3A5B-05B0-EB2EFEA67342}" dt="2018-11-28T13:02:02.873" v="206"/>
          <ac:spMkLst>
            <pc:docMk/>
            <pc:sldMk cId="897340601" sldId="257"/>
            <ac:spMk id="7" creationId="{656C9391-1949-47E5-9D05-88B4E1ED3761}"/>
          </ac:spMkLst>
        </pc:spChg>
        <pc:spChg chg="add mod">
          <ac:chgData name="Salseng Mrong" userId="S::salsenm@uef.fi::cddb923f-8921-41d2-bea4-806c442cd935" providerId="AD" clId="Web-{96787606-60DA-3A5B-05B0-EB2EFEA67342}" dt="2018-11-28T12:52:18.217" v="12" actId="20577"/>
          <ac:spMkLst>
            <pc:docMk/>
            <pc:sldMk cId="897340601" sldId="257"/>
            <ac:spMk id="12" creationId="{3113A2AA-DFDD-49A9-BFEE-EF22DFD2FBE9}"/>
          </ac:spMkLst>
        </pc:spChg>
        <pc:spChg chg="add del mod">
          <ac:chgData name="Salseng Mrong" userId="S::salsenm@uef.fi::cddb923f-8921-41d2-bea4-806c442cd935" providerId="AD" clId="Web-{96787606-60DA-3A5B-05B0-EB2EFEA67342}" dt="2018-11-28T13:02:34.546" v="225"/>
          <ac:spMkLst>
            <pc:docMk/>
            <pc:sldMk cId="897340601" sldId="257"/>
            <ac:spMk id="14" creationId="{108A0387-FC25-4FBD-A7F7-0917940EBADB}"/>
          </ac:spMkLst>
        </pc:spChg>
        <pc:spChg chg="add mod">
          <ac:chgData name="Salseng Mrong" userId="S::salsenm@uef.fi::cddb923f-8921-41d2-bea4-806c442cd935" providerId="AD" clId="Web-{96787606-60DA-3A5B-05B0-EB2EFEA67342}" dt="2018-11-28T13:07:26.312" v="303" actId="20577"/>
          <ac:spMkLst>
            <pc:docMk/>
            <pc:sldMk cId="897340601" sldId="257"/>
            <ac:spMk id="15" creationId="{8F83D827-062A-4528-BC1F-F1E05DAD064B}"/>
          </ac:spMkLst>
        </pc:spChg>
        <pc:picChg chg="add del mod">
          <ac:chgData name="Salseng Mrong" userId="S::salsenm@uef.fi::cddb923f-8921-41d2-bea4-806c442cd935" providerId="AD" clId="Web-{96787606-60DA-3A5B-05B0-EB2EFEA67342}" dt="2018-11-28T12:58:06.826" v="57"/>
          <ac:picMkLst>
            <pc:docMk/>
            <pc:sldMk cId="897340601" sldId="257"/>
            <ac:picMk id="4" creationId="{B8F15E71-8786-4FBF-B194-08AFF1B5B45A}"/>
          </ac:picMkLst>
        </pc:picChg>
        <pc:picChg chg="mod">
          <ac:chgData name="Salseng Mrong" userId="S::salsenm@uef.fi::cddb923f-8921-41d2-bea4-806c442cd935" providerId="AD" clId="Web-{96787606-60DA-3A5B-05B0-EB2EFEA67342}" dt="2018-11-28T12:51:38.030" v="0" actId="1076"/>
          <ac:picMkLst>
            <pc:docMk/>
            <pc:sldMk cId="897340601" sldId="257"/>
            <ac:picMk id="5" creationId="{2C4B8672-BDF9-4744-AC79-2DF9F2073316}"/>
          </ac:picMkLst>
        </pc:picChg>
        <pc:picChg chg="add mod">
          <ac:chgData name="Salseng Mrong" userId="S::salsenm@uef.fi::cddb923f-8921-41d2-bea4-806c442cd935" providerId="AD" clId="Web-{96787606-60DA-3A5B-05B0-EB2EFEA67342}" dt="2018-11-28T12:55:08.045" v="53" actId="14100"/>
          <ac:picMkLst>
            <pc:docMk/>
            <pc:sldMk cId="897340601" sldId="257"/>
            <ac:picMk id="8" creationId="{25CF394F-CBD1-47B0-B92D-C78D0AB0BE48}"/>
          </ac:picMkLst>
        </pc:picChg>
        <pc:picChg chg="add mod">
          <ac:chgData name="Salseng Mrong" userId="S::salsenm@uef.fi::cddb923f-8921-41d2-bea4-806c442cd935" providerId="AD" clId="Web-{96787606-60DA-3A5B-05B0-EB2EFEA67342}" dt="2018-11-28T12:58:22.998" v="62" actId="1076"/>
          <ac:picMkLst>
            <pc:docMk/>
            <pc:sldMk cId="897340601" sldId="257"/>
            <ac:picMk id="9" creationId="{807FB698-79C8-499C-AC00-466C300317DE}"/>
          </ac:picMkLst>
        </pc:picChg>
      </pc:sldChg>
      <pc:sldChg chg="addSp delSp modSp">
        <pc:chgData name="Salseng Mrong" userId="S::salsenm@uef.fi::cddb923f-8921-41d2-bea4-806c442cd935" providerId="AD" clId="Web-{96787606-60DA-3A5B-05B0-EB2EFEA67342}" dt="2018-11-28T13:05:21.953" v="280" actId="20577"/>
        <pc:sldMkLst>
          <pc:docMk/>
          <pc:sldMk cId="241987700" sldId="258"/>
        </pc:sldMkLst>
        <pc:spChg chg="mod">
          <ac:chgData name="Salseng Mrong" userId="S::salsenm@uef.fi::cddb923f-8921-41d2-bea4-806c442cd935" providerId="AD" clId="Web-{96787606-60DA-3A5B-05B0-EB2EFEA67342}" dt="2018-11-28T13:05:21.953" v="280" actId="20577"/>
          <ac:spMkLst>
            <pc:docMk/>
            <pc:sldMk cId="241987700" sldId="258"/>
            <ac:spMk id="3" creationId="{54534D68-ED92-456B-97D9-2B8CDDFFDD68}"/>
          </ac:spMkLst>
        </pc:spChg>
        <pc:picChg chg="add del mod">
          <ac:chgData name="Salseng Mrong" userId="S::salsenm@uef.fi::cddb923f-8921-41d2-bea4-806c442cd935" providerId="AD" clId="Web-{96787606-60DA-3A5B-05B0-EB2EFEA67342}" dt="2018-11-28T12:55:11.233" v="54"/>
          <ac:picMkLst>
            <pc:docMk/>
            <pc:sldMk cId="241987700" sldId="258"/>
            <ac:picMk id="2" creationId="{5BEA0E1A-8FEC-457E-8B08-656844C7C350}"/>
          </ac:picMkLst>
        </pc:picChg>
        <pc:picChg chg="add">
          <ac:chgData name="Salseng Mrong" userId="S::salsenm@uef.fi::cddb923f-8921-41d2-bea4-806c442cd935" providerId="AD" clId="Web-{96787606-60DA-3A5B-05B0-EB2EFEA67342}" dt="2018-11-28T12:55:12.576" v="55"/>
          <ac:picMkLst>
            <pc:docMk/>
            <pc:sldMk cId="241987700" sldId="258"/>
            <ac:picMk id="6" creationId="{F7A92739-911A-4084-B96C-DBFA6CE48673}"/>
          </ac:picMkLst>
        </pc:picChg>
      </pc:sldChg>
      <pc:sldChg chg="addSp delSp modSp">
        <pc:chgData name="Salseng Mrong" userId="S::salsenm@uef.fi::cddb923f-8921-41d2-bea4-806c442cd935" providerId="AD" clId="Web-{96787606-60DA-3A5B-05B0-EB2EFEA67342}" dt="2018-11-28T13:08:41.031" v="342" actId="20577"/>
        <pc:sldMkLst>
          <pc:docMk/>
          <pc:sldMk cId="1977094459" sldId="259"/>
        </pc:sldMkLst>
        <pc:spChg chg="mod">
          <ac:chgData name="Salseng Mrong" userId="S::salsenm@uef.fi::cddb923f-8921-41d2-bea4-806c442cd935" providerId="AD" clId="Web-{96787606-60DA-3A5B-05B0-EB2EFEA67342}" dt="2018-11-28T12:53:48.311" v="24" actId="20577"/>
          <ac:spMkLst>
            <pc:docMk/>
            <pc:sldMk cId="1977094459" sldId="259"/>
            <ac:spMk id="2" creationId="{FBF32BAB-474C-46B8-A4AD-5F1C8B94398B}"/>
          </ac:spMkLst>
        </pc:spChg>
        <pc:spChg chg="del mod">
          <ac:chgData name="Salseng Mrong" userId="S::salsenm@uef.fi::cddb923f-8921-41d2-bea4-806c442cd935" providerId="AD" clId="Web-{96787606-60DA-3A5B-05B0-EB2EFEA67342}" dt="2018-11-28T13:02:58.312" v="235"/>
          <ac:spMkLst>
            <pc:docMk/>
            <pc:sldMk cId="1977094459" sldId="259"/>
            <ac:spMk id="3" creationId="{E967FCD6-768F-4135-BD26-0CA0FE3EC074}"/>
          </ac:spMkLst>
        </pc:spChg>
        <pc:spChg chg="add mod">
          <ac:chgData name="Salseng Mrong" userId="S::salsenm@uef.fi::cddb923f-8921-41d2-bea4-806c442cd935" providerId="AD" clId="Web-{96787606-60DA-3A5B-05B0-EB2EFEA67342}" dt="2018-11-28T13:04:41.786" v="279" actId="1076"/>
          <ac:spMkLst>
            <pc:docMk/>
            <pc:sldMk cId="1977094459" sldId="259"/>
            <ac:spMk id="8" creationId="{A1B14A3E-8531-4EE2-BAFB-988599CE5B33}"/>
          </ac:spMkLst>
        </pc:spChg>
        <pc:spChg chg="add del">
          <ac:chgData name="Salseng Mrong" userId="S::salsenm@uef.fi::cddb923f-8921-41d2-bea4-806c442cd935" providerId="AD" clId="Web-{96787606-60DA-3A5B-05B0-EB2EFEA67342}" dt="2018-11-28T13:03:36.828" v="257"/>
          <ac:spMkLst>
            <pc:docMk/>
            <pc:sldMk cId="1977094459" sldId="259"/>
            <ac:spMk id="15" creationId="{2E45DBDE-EAD7-4DEE-B77D-577BBB0A1318}"/>
          </ac:spMkLst>
        </pc:spChg>
        <pc:spChg chg="add del mod">
          <ac:chgData name="Salseng Mrong" userId="S::salsenm@uef.fi::cddb923f-8921-41d2-bea4-806c442cd935" providerId="AD" clId="Web-{96787606-60DA-3A5B-05B0-EB2EFEA67342}" dt="2018-11-28T13:03:01.984" v="236"/>
          <ac:spMkLst>
            <pc:docMk/>
            <pc:sldMk cId="1977094459" sldId="259"/>
            <ac:spMk id="16" creationId="{2406AC67-D3ED-4938-9F36-D0EB08FF0185}"/>
          </ac:spMkLst>
        </pc:spChg>
        <pc:spChg chg="add del mod">
          <ac:chgData name="Salseng Mrong" userId="S::salsenm@uef.fi::cddb923f-8921-41d2-bea4-806c442cd935" providerId="AD" clId="Web-{96787606-60DA-3A5B-05B0-EB2EFEA67342}" dt="2018-11-28T13:03:32.984" v="255"/>
          <ac:spMkLst>
            <pc:docMk/>
            <pc:sldMk cId="1977094459" sldId="259"/>
            <ac:spMk id="17" creationId="{676CFB52-45B7-458F-A512-807FBF1F4E11}"/>
          </ac:spMkLst>
        </pc:spChg>
        <pc:spChg chg="add del mod">
          <ac:chgData name="Salseng Mrong" userId="S::salsenm@uef.fi::cddb923f-8921-41d2-bea4-806c442cd935" providerId="AD" clId="Web-{96787606-60DA-3A5B-05B0-EB2EFEA67342}" dt="2018-11-28T13:03:27.781" v="253"/>
          <ac:spMkLst>
            <pc:docMk/>
            <pc:sldMk cId="1977094459" sldId="259"/>
            <ac:spMk id="18" creationId="{7611B41D-E4EB-4B8F-AB80-48319555C056}"/>
          </ac:spMkLst>
        </pc:spChg>
        <pc:spChg chg="add mod">
          <ac:chgData name="Salseng Mrong" userId="S::salsenm@uef.fi::cddb923f-8921-41d2-bea4-806c442cd935" providerId="AD" clId="Web-{96787606-60DA-3A5B-05B0-EB2EFEA67342}" dt="2018-11-28T13:08:41.031" v="342" actId="20577"/>
          <ac:spMkLst>
            <pc:docMk/>
            <pc:sldMk cId="1977094459" sldId="259"/>
            <ac:spMk id="19" creationId="{7A30532C-1C62-4037-968B-D9E4A9462C8E}"/>
          </ac:spMkLst>
        </pc:spChg>
        <pc:spChg chg="add del">
          <ac:chgData name="Salseng Mrong" userId="S::salsenm@uef.fi::cddb923f-8921-41d2-bea4-806c442cd935" providerId="AD" clId="Web-{96787606-60DA-3A5B-05B0-EB2EFEA67342}" dt="2018-11-28T13:04:02.765" v="260"/>
          <ac:spMkLst>
            <pc:docMk/>
            <pc:sldMk cId="1977094459" sldId="259"/>
            <ac:spMk id="20" creationId="{5E53B044-4AD3-4C4F-9BE9-865CA73F35D1}"/>
          </ac:spMkLst>
        </pc:spChg>
        <pc:picChg chg="del mod">
          <ac:chgData name="Salseng Mrong" userId="S::salsenm@uef.fi::cddb923f-8921-41d2-bea4-806c442cd935" providerId="AD" clId="Web-{96787606-60DA-3A5B-05B0-EB2EFEA67342}" dt="2018-11-28T12:52:31.733" v="17"/>
          <ac:picMkLst>
            <pc:docMk/>
            <pc:sldMk cId="1977094459" sldId="259"/>
            <ac:picMk id="4" creationId="{33CD2A9F-0246-4B80-9477-086521BE5901}"/>
          </ac:picMkLst>
        </pc:picChg>
        <pc:picChg chg="add">
          <ac:chgData name="Salseng Mrong" userId="S::salsenm@uef.fi::cddb923f-8921-41d2-bea4-806c442cd935" providerId="AD" clId="Web-{96787606-60DA-3A5B-05B0-EB2EFEA67342}" dt="2018-11-28T12:55:14.592" v="56"/>
          <ac:picMkLst>
            <pc:docMk/>
            <pc:sldMk cId="1977094459" sldId="259"/>
            <ac:picMk id="5" creationId="{7CA7C38E-41BC-4C49-8CC7-11AE2B0F61E8}"/>
          </ac:picMkLst>
        </pc:picChg>
        <pc:picChg chg="add mod">
          <ac:chgData name="Salseng Mrong" userId="S::salsenm@uef.fi::cddb923f-8921-41d2-bea4-806c442cd935" providerId="AD" clId="Web-{96787606-60DA-3A5B-05B0-EB2EFEA67342}" dt="2018-11-28T13:04:41.765" v="278" actId="1076"/>
          <ac:picMkLst>
            <pc:docMk/>
            <pc:sldMk cId="1977094459" sldId="259"/>
            <ac:picMk id="6" creationId="{A95F09E3-EEE1-4CB8-B729-95A8B29B58E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83829" y="1447800"/>
            <a:ext cx="4397828" cy="3329581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rgbClr val="FF0000"/>
                </a:solidFill>
              </a:rPr>
              <a:t>T</a:t>
            </a:r>
            <a:r>
              <a:rPr lang="en-US" sz="6000"/>
              <a:t>ravelling </a:t>
            </a:r>
            <a:r>
              <a:rPr lang="en-US" sz="6000">
                <a:solidFill>
                  <a:srgbClr val="00B050"/>
                </a:solidFill>
              </a:rPr>
              <a:t>S</a:t>
            </a:r>
            <a:r>
              <a:rPr lang="en-US" sz="6000"/>
              <a:t>alesman </a:t>
            </a:r>
            <a:r>
              <a:rPr lang="en-US" sz="6000">
                <a:solidFill>
                  <a:srgbClr val="0070C0"/>
                </a:solidFill>
              </a:rPr>
              <a:t>P</a:t>
            </a:r>
            <a:r>
              <a:rPr lang="en-US" sz="6000"/>
              <a:t>roblem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6068" y="4777380"/>
            <a:ext cx="4962570" cy="1348716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pPr marL="342900" indent="-342900">
              <a:buFont typeface="Arial" charset="2"/>
              <a:buChar char="•"/>
            </a:pPr>
            <a:r>
              <a:rPr lang="en-US" sz="2400" dirty="0"/>
              <a:t>aBRHALEI </a:t>
            </a:r>
            <a:r>
              <a:rPr lang="en-US" sz="2400" b="1" dirty="0"/>
              <a:t>tELA</a:t>
            </a:r>
            <a:r>
              <a:rPr lang="en-US" sz="2400" dirty="0"/>
              <a:t> (300189)</a:t>
            </a:r>
          </a:p>
          <a:p>
            <a:pPr marL="342900" indent="-342900">
              <a:buFont typeface="Arial" charset="2"/>
              <a:buChar char="•"/>
            </a:pPr>
            <a:r>
              <a:rPr lang="en-US" sz="2400" dirty="0"/>
              <a:t>SALSENG </a:t>
            </a:r>
            <a:r>
              <a:rPr lang="en-US" sz="2400" b="1" dirty="0"/>
              <a:t>MRONG</a:t>
            </a:r>
            <a:r>
              <a:rPr lang="en-US" sz="2400" dirty="0"/>
              <a:t> (300173</a:t>
            </a:r>
            <a:r>
              <a:rPr lang="en-US" dirty="0"/>
              <a:t>)</a:t>
            </a:r>
          </a:p>
        </p:txBody>
      </p:sp>
      <p:pic>
        <p:nvPicPr>
          <p:cNvPr id="4" name="Picture 4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6C6B729E-D075-4181-BF03-71CF3FAC5E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854" y="703489"/>
            <a:ext cx="5450557" cy="545055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29973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534D68-ED92-456B-97D9-2B8CDDFFD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656767"/>
            <a:ext cx="9737295" cy="18136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600" b="1"/>
              <a:t>Shortest path selection to visit set of locations based on user travel mode while enjoying talking to your app.</a:t>
            </a:r>
            <a:endParaRPr lang="en-US"/>
          </a:p>
        </p:txBody>
      </p:sp>
      <p:pic>
        <p:nvPicPr>
          <p:cNvPr id="6" name="Picture 4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F7A92739-911A-4084-B96C-DBFA6CE48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14" y="256449"/>
            <a:ext cx="411197" cy="41119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1987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EE4E366E-272A-409E-840F-9A6A64A9E3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7">
            <a:extLst>
              <a:ext uri="{FF2B5EF4-FFF2-40B4-BE49-F238E27FC236}">
                <a16:creationId xmlns:a16="http://schemas.microsoft.com/office/drawing/2014/main" xmlns="" id="{DF6CFF07-D953-4F9C-9A0E-E0A6AACB61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CF0C92-DE7A-4502-9209-7CC824DB1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Features of the Project: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A721560C-E4AB-4287-A29C-3F6916794C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xmlns="" id="{DAA4FEEE-0B5F-41BF-825D-60F9FB0895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pic>
        <p:nvPicPr>
          <p:cNvPr id="5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2C4B8672-BDF9-4744-AC79-2DF9F2073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9015" y="2373845"/>
            <a:ext cx="3071554" cy="1656029"/>
          </a:xfrm>
          <a:prstGeom prst="rect">
            <a:avLst/>
          </a:prstGeom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7D207DB-1488-40BF-99F6-D125B4962B66}"/>
              </a:ext>
            </a:extLst>
          </p:cNvPr>
          <p:cNvSpPr txBox="1"/>
          <p:nvPr/>
        </p:nvSpPr>
        <p:spPr>
          <a:xfrm>
            <a:off x="8345499" y="4040857"/>
            <a:ext cx="2743200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/>
              <a:t>Fig: Desktop View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113A2AA-DFDD-49A9-BFEE-EF22DFD2FBE9}"/>
              </a:ext>
            </a:extLst>
          </p:cNvPr>
          <p:cNvSpPr txBox="1"/>
          <p:nvPr/>
        </p:nvSpPr>
        <p:spPr>
          <a:xfrm>
            <a:off x="8345498" y="6113497"/>
            <a:ext cx="2743200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/>
              <a:t>Fig: Mobile View</a:t>
            </a:r>
          </a:p>
        </p:txBody>
      </p:sp>
      <p:pic>
        <p:nvPicPr>
          <p:cNvPr id="8" name="Picture 4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25CF394F-CBD1-47B0-B92D-C78D0AB0BE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414" y="256449"/>
            <a:ext cx="411197" cy="411197"/>
          </a:xfrm>
          <a:prstGeom prst="rect">
            <a:avLst/>
          </a:prstGeom>
          <a:effectLst/>
        </p:spPr>
      </p:pic>
      <p:pic>
        <p:nvPicPr>
          <p:cNvPr id="9" name="Picture 9" descr="A close up of a map&#10;&#10;Description generated with very high confidence">
            <a:extLst>
              <a:ext uri="{FF2B5EF4-FFF2-40B4-BE49-F238E27FC236}">
                <a16:creationId xmlns:a16="http://schemas.microsoft.com/office/drawing/2014/main" xmlns="" id="{807FB698-79C8-499C-AC00-466C300317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45600" y="4642318"/>
            <a:ext cx="955040" cy="139352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F83D827-062A-4528-BC1F-F1E05DAD064B}"/>
              </a:ext>
            </a:extLst>
          </p:cNvPr>
          <p:cNvSpPr txBox="1"/>
          <p:nvPr/>
        </p:nvSpPr>
        <p:spPr>
          <a:xfrm>
            <a:off x="711200" y="2410178"/>
            <a:ext cx="7172960" cy="3981603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1000"/>
              </a:spcBef>
              <a:buChar char="•"/>
            </a:pPr>
            <a:r>
              <a:rPr lang="en-US" b="1"/>
              <a:t>Calculates TSP</a:t>
            </a:r>
            <a:r>
              <a:rPr lang="en-US"/>
              <a:t> from given set of locations.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har char="•"/>
            </a:pPr>
            <a:r>
              <a:rPr lang="en-US"/>
              <a:t>User can select </a:t>
            </a:r>
            <a:r>
              <a:rPr lang="en-US" b="1"/>
              <a:t>any starting point</a:t>
            </a:r>
            <a:r>
              <a:rPr lang="en-US"/>
              <a:t> for his/her TSP path.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har char="•"/>
            </a:pPr>
            <a:r>
              <a:rPr lang="en-US"/>
              <a:t>Shows TSP path based on </a:t>
            </a:r>
            <a:r>
              <a:rPr lang="en-US" b="1"/>
              <a:t>travel mode</a:t>
            </a:r>
            <a:r>
              <a:rPr lang="en-US"/>
              <a:t> selected by user.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har char="•"/>
            </a:pPr>
            <a:r>
              <a:rPr lang="en-US" b="1"/>
              <a:t>Recalculate TSP</a:t>
            </a:r>
            <a:r>
              <a:rPr lang="en-US"/>
              <a:t> at any time demanded, just </a:t>
            </a:r>
            <a:r>
              <a:rPr lang="en-US" b="1"/>
              <a:t>by saying "Recalculate my TSP or Recalculate"</a:t>
            </a:r>
            <a:r>
              <a:rPr lang="en-US"/>
              <a:t> to the app.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har char="•"/>
            </a:pPr>
            <a:r>
              <a:rPr lang="en-US" b="1"/>
              <a:t>Save and load</a:t>
            </a:r>
            <a:r>
              <a:rPr lang="en-US"/>
              <a:t> user's TSP data.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har char="•"/>
            </a:pPr>
            <a:r>
              <a:rPr lang="en-US" b="1"/>
              <a:t>Voice interactive</a:t>
            </a:r>
            <a:r>
              <a:rPr lang="en-US"/>
              <a:t> app that can reduce user attention to cell phone while driving or bicycling.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har char="•"/>
            </a:pPr>
            <a:r>
              <a:rPr lang="en-US"/>
              <a:t>Clicking the user marker shows all </a:t>
            </a:r>
            <a:r>
              <a:rPr lang="en-US" b="1"/>
              <a:t>summary</a:t>
            </a:r>
            <a:r>
              <a:rPr lang="en-US"/>
              <a:t> of user's current history(like; Distance covered, Time spent and soon).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har char="•"/>
            </a:pPr>
            <a:r>
              <a:rPr lang="en-US" b="1"/>
              <a:t>Recalculates TSP path automatically</a:t>
            </a:r>
            <a:r>
              <a:rPr lang="en-US"/>
              <a:t> once the user visits any wrong target location. </a:t>
            </a:r>
          </a:p>
        </p:txBody>
      </p:sp>
    </p:spTree>
    <p:extLst>
      <p:ext uri="{BB962C8B-B14F-4D97-AF65-F5344CB8AC3E}">
        <p14:creationId xmlns:p14="http://schemas.microsoft.com/office/powerpoint/2010/main" val="897340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A3DA6D-FED2-4369-9ACD-B578C8790D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xmlns="" id="{5627181E-8B3E-4EFB-8F43-17296B86C0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F32BAB-474C-46B8-A4AD-5F1C8B943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BEBEB"/>
                </a:solidFill>
              </a:rPr>
              <a:t>What we learned: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163C72DE-4C01-4F6C-9020-327690ADA8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xmlns="" id="{2E45DBDE-EAD7-4DEE-B77D-577BBB0A13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pic>
        <p:nvPicPr>
          <p:cNvPr id="5" name="Picture 4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7CA7C38E-41BC-4C49-8CC7-11AE2B0F6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14" y="256449"/>
            <a:ext cx="411197" cy="411197"/>
          </a:xfrm>
          <a:prstGeom prst="rect">
            <a:avLst/>
          </a:prstGeom>
          <a:effectLst/>
        </p:spPr>
      </p:pic>
      <p:pic>
        <p:nvPicPr>
          <p:cNvPr id="6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A95F09E3-EEE1-4CB8-B729-95A8B29B58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1200" y="2883961"/>
            <a:ext cx="4704080" cy="228895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1B14A3E-8531-4EE2-BAFB-988599CE5B33}"/>
              </a:ext>
            </a:extLst>
          </p:cNvPr>
          <p:cNvSpPr txBox="1"/>
          <p:nvPr/>
        </p:nvSpPr>
        <p:spPr>
          <a:xfrm>
            <a:off x="7786698" y="5341337"/>
            <a:ext cx="3251200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/>
              <a:t>Fig: Visit of all nodes completed view</a:t>
            </a:r>
            <a:endParaRPr lang="en-US" sz="1200" err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7A30532C-1C62-4037-968B-D9E4A9462C8E}"/>
              </a:ext>
            </a:extLst>
          </p:cNvPr>
          <p:cNvSpPr txBox="1"/>
          <p:nvPr/>
        </p:nvSpPr>
        <p:spPr>
          <a:xfrm>
            <a:off x="650240" y="2819400"/>
            <a:ext cx="6248400" cy="4037003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spcBef>
                <a:spcPts val="1000"/>
              </a:spcBef>
              <a:buFont typeface="Arial"/>
              <a:buChar char="•"/>
            </a:pPr>
            <a:r>
              <a:rPr lang="en-US" dirty="0"/>
              <a:t>How to get out of "</a:t>
            </a:r>
            <a:r>
              <a:rPr lang="en-US" b="1" dirty="0"/>
              <a:t>callback hell</a:t>
            </a:r>
            <a:r>
              <a:rPr lang="en-US" dirty="0"/>
              <a:t>" (</a:t>
            </a:r>
            <a:r>
              <a:rPr lang="en-US" u="sng" dirty="0"/>
              <a:t>http://www.callbackhell.com)</a:t>
            </a:r>
          </a:p>
          <a:p>
            <a:pPr marL="285750" indent="-285750">
              <a:spcBef>
                <a:spcPts val="1000"/>
              </a:spcBef>
              <a:buFont typeface="Arial"/>
              <a:buChar char="•"/>
            </a:pPr>
            <a:r>
              <a:rPr lang="en-US" dirty="0"/>
              <a:t>How to </a:t>
            </a:r>
            <a:r>
              <a:rPr lang="en-US" b="1" dirty="0"/>
              <a:t>use different API</a:t>
            </a:r>
            <a:r>
              <a:rPr lang="en-US" dirty="0"/>
              <a:t>s like Google Map API's and O-</a:t>
            </a:r>
            <a:r>
              <a:rPr lang="en-US" dirty="0" err="1"/>
              <a:t>Mopsi</a:t>
            </a:r>
            <a:r>
              <a:rPr lang="en-US" dirty="0"/>
              <a:t> API.</a:t>
            </a:r>
          </a:p>
          <a:p>
            <a:pPr marL="285750" indent="-285750">
              <a:spcBef>
                <a:spcPts val="1000"/>
              </a:spcBef>
              <a:buFont typeface="Arial"/>
              <a:buChar char="•"/>
            </a:pPr>
            <a:r>
              <a:rPr lang="en-US" dirty="0"/>
              <a:t>How crucial project </a:t>
            </a:r>
            <a:r>
              <a:rPr lang="en-US" b="1" dirty="0"/>
              <a:t>planning</a:t>
            </a:r>
            <a:r>
              <a:rPr lang="en-US" dirty="0"/>
              <a:t> is.</a:t>
            </a:r>
          </a:p>
          <a:p>
            <a:pPr marL="285750" indent="-285750">
              <a:spcBef>
                <a:spcPts val="1000"/>
              </a:spcBef>
              <a:buFont typeface="Arial"/>
              <a:buChar char="•"/>
            </a:pPr>
            <a:r>
              <a:rPr lang="en-US" dirty="0"/>
              <a:t>How to make more </a:t>
            </a:r>
            <a:r>
              <a:rPr lang="en-US" b="1" dirty="0"/>
              <a:t>modular and readable</a:t>
            </a:r>
            <a:r>
              <a:rPr lang="en-US" dirty="0"/>
              <a:t> codes.</a:t>
            </a:r>
          </a:p>
          <a:p>
            <a:pPr marL="285750" indent="-285750">
              <a:spcBef>
                <a:spcPts val="1000"/>
              </a:spcBef>
              <a:buFont typeface="Arial"/>
              <a:buChar char="•"/>
            </a:pPr>
            <a:r>
              <a:rPr lang="en-US" dirty="0"/>
              <a:t>How to </a:t>
            </a:r>
            <a:r>
              <a:rPr lang="en-US" b="1" dirty="0"/>
              <a:t>detect</a:t>
            </a:r>
            <a:r>
              <a:rPr lang="en-US" dirty="0"/>
              <a:t> whether a user has visited wrong or correct location.</a:t>
            </a:r>
          </a:p>
          <a:p>
            <a:pPr marL="285750" indent="-285750">
              <a:spcBef>
                <a:spcPts val="1000"/>
              </a:spcBef>
              <a:buFont typeface="Arial"/>
              <a:buChar char="•"/>
            </a:pPr>
            <a:r>
              <a:rPr lang="en-US" dirty="0"/>
              <a:t>More about </a:t>
            </a:r>
            <a:r>
              <a:rPr lang="en-US" b="1" dirty="0"/>
              <a:t>front end</a:t>
            </a:r>
            <a:r>
              <a:rPr lang="en-US" dirty="0"/>
              <a:t> app development. </a:t>
            </a:r>
          </a:p>
          <a:p>
            <a:pPr marL="285750" indent="-285750">
              <a:spcBef>
                <a:spcPts val="1000"/>
              </a:spcBef>
              <a:buFont typeface="Arial"/>
              <a:buChar char="•"/>
            </a:pPr>
            <a:r>
              <a:rPr lang="en-US" dirty="0"/>
              <a:t>More on </a:t>
            </a:r>
            <a:r>
              <a:rPr lang="en-US" b="1" dirty="0"/>
              <a:t>location aware mobile development</a:t>
            </a:r>
            <a:r>
              <a:rPr lang="en-US" dirty="0"/>
              <a:t>. </a:t>
            </a:r>
          </a:p>
          <a:p>
            <a:pPr marL="285750" indent="-285750">
              <a:spcBef>
                <a:spcPts val="1000"/>
              </a:spcBef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094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53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Travelling Salesman Problem</vt:lpstr>
      <vt:lpstr>PowerPoint Presentation</vt:lpstr>
      <vt:lpstr>Features of the Project:</vt:lpstr>
      <vt:lpstr>What we learned: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Abrhalei Tela</cp:lastModifiedBy>
  <cp:revision>41</cp:revision>
  <dcterms:created xsi:type="dcterms:W3CDTF">2014-09-12T17:24:29Z</dcterms:created>
  <dcterms:modified xsi:type="dcterms:W3CDTF">2018-11-28T16:02:25Z</dcterms:modified>
</cp:coreProperties>
</file>