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ld English Text MT" panose="03040902040508030806" pitchFamily="66" charset="77"/>
      <p:regular r:id="rId12"/>
    </p:embeddedFont>
    <p:embeddedFont>
      <p:font typeface="Pacifico" pitchFamily="2" charset="77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7"/>
    <p:restoredTop sz="94659"/>
  </p:normalViewPr>
  <p:slideViewPr>
    <p:cSldViewPr snapToGrid="0">
      <p:cViewPr varScale="1">
        <p:scale>
          <a:sx n="87" d="100"/>
          <a:sy n="87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7c64ba21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g707c64ba21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RQ-uxXKtg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56170" y="1728758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250000"/>
              </a:lnSpc>
            </a:pPr>
            <a:r>
              <a:rPr lang="fi-FI" sz="12000" dirty="0">
                <a:solidFill>
                  <a:schemeClr val="accent6">
                    <a:lumMod val="75000"/>
                  </a:schemeClr>
                </a:solidFill>
                <a:latin typeface="Old English Text MT" panose="03040902040508030806" pitchFamily="66" charset="0"/>
                <a:ea typeface="Pacifico"/>
                <a:cs typeface="Pacifico"/>
                <a:sym typeface="Pacifico"/>
              </a:rPr>
              <a:t>Pöllö</a:t>
            </a:r>
            <a:r>
              <a:rPr lang="fi-FI" sz="12000" dirty="0">
                <a:solidFill>
                  <a:srgbClr val="F6B26B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Designed By : 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Sahi Joshi</a:t>
            </a: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Hamdi Khamis</a:t>
            </a: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6" y="189118"/>
            <a:ext cx="1485973" cy="120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56170" y="621947"/>
            <a:ext cx="7354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Location Aware Mobile App Development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50725" y="2445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990000"/>
              </a:solidFill>
              <a:highlight>
                <a:srgbClr val="F8F9FA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10189900" y="244500"/>
            <a:ext cx="17292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 dirty="0">
                <a:solidFill>
                  <a:srgbClr val="FFFFFF"/>
                </a:solidFill>
              </a:rPr>
              <a:t>2019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569150" y="-128831"/>
            <a:ext cx="2729549" cy="207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rgbClr val="F6B26B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057" y="1394606"/>
            <a:ext cx="67327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Why we are the Best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Using Augmented reality added a great user experience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not founded in many GPS apps.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6" y="189118"/>
            <a:ext cx="1485973" cy="120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87" y="-276374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84057" y="1394606"/>
            <a:ext cx="673273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Features: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Most needed categories displayed.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Show address on map with suitable icon.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Show location with distance and rate on Google maps.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360-degree view with rate , pictures , and distance in AR .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Fast and easy to use and moving between different screens (google maps, AR).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62" y="121863"/>
            <a:ext cx="1885364" cy="3351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58" y="166486"/>
            <a:ext cx="1835164" cy="326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49" y="3595485"/>
            <a:ext cx="2092419" cy="326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628" y="1133356"/>
            <a:ext cx="1135074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We learned :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We got knowledge of complete App Development Process.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Gained knowledge in designing and developing app with proper user interface.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Got knowledge on using different technologies including Google Map SDK, MapKit API, Google Map API, OSRM API, ARKit, HDAugmentedReality.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Making an app which uses real time update of location.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Demo Video Link: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https://www.youtube.com/watch?v=cIRQ-uxXKtg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4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1826" y="714375"/>
            <a:ext cx="5900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  <a:buClr>
                <a:schemeClr val="dk1"/>
              </a:buClr>
              <a:buSzPts val="6900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Old English Text MT" panose="03040902040508030806" pitchFamily="66" charset="0"/>
                <a:ea typeface="Pacifico"/>
                <a:cs typeface="Pacifico"/>
              </a:rPr>
              <a:t>Thanks You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     hkhamis@student.uef.fi                   sahijosh@student.uef.fi</a:t>
            </a:r>
          </a:p>
        </p:txBody>
      </p:sp>
    </p:spTree>
    <p:extLst>
      <p:ext uri="{BB962C8B-B14F-4D97-AF65-F5344CB8AC3E}">
        <p14:creationId xmlns:p14="http://schemas.microsoft.com/office/powerpoint/2010/main" val="3269521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182</Words>
  <Application>Microsoft Macintosh PowerPoint</Application>
  <PresentationFormat>Widescreen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Old English Text MT</vt:lpstr>
      <vt:lpstr>Pacifico</vt:lpstr>
      <vt:lpstr>Calibri</vt:lpstr>
      <vt:lpstr>Arial</vt:lpstr>
      <vt:lpstr>Simple Dark</vt:lpstr>
      <vt:lpstr>Pöllö </vt:lpstr>
      <vt:lpstr>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toshiba</dc:creator>
  <cp:lastModifiedBy>Sahi Joshi</cp:lastModifiedBy>
  <cp:revision>35</cp:revision>
  <dcterms:modified xsi:type="dcterms:W3CDTF">2019-12-02T16:26:02Z</dcterms:modified>
</cp:coreProperties>
</file>