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87D3EC-8F48-4E47-B9C4-DE51A6B51857}" v="43" dt="2019-12-11T09:23:02.852"/>
    <p1510:client id="{44969E9D-A39B-487F-A9A1-A798130EFCA3}" v="55" dt="2019-12-11T16:53:42.948"/>
    <p1510:client id="{476CF124-00A7-F588-419F-7D6A702D6FC6}" v="674" dt="2019-12-11T15:37:16.813"/>
    <p1510:client id="{6614AF06-3549-F0CF-967C-EB9742DD208A}" v="50" dt="2019-12-11T17:11:58.384"/>
    <p1510:client id="{98CD83EA-B601-5C60-3663-A1C83CE5C435}" v="12" dt="2019-12-11T17:27:57.2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i Toivanen" userId="S::henritoi@uef.fi::ca35d2dd-9041-4337-a696-0df26a7a35ff" providerId="AD" clId="Web-{44969E9D-A39B-487F-A9A1-A798130EFCA3}"/>
    <pc:docChg chg="modSld">
      <pc:chgData name="Henri Toivanen" userId="S::henritoi@uef.fi::ca35d2dd-9041-4337-a696-0df26a7a35ff" providerId="AD" clId="Web-{44969E9D-A39B-487F-A9A1-A798130EFCA3}" dt="2019-12-11T16:53:42.948" v="52" actId="20577"/>
      <pc:docMkLst>
        <pc:docMk/>
      </pc:docMkLst>
      <pc:sldChg chg="addSp delSp modSp">
        <pc:chgData name="Henri Toivanen" userId="S::henritoi@uef.fi::ca35d2dd-9041-4337-a696-0df26a7a35ff" providerId="AD" clId="Web-{44969E9D-A39B-487F-A9A1-A798130EFCA3}" dt="2019-12-11T16:51:52.136" v="29" actId="1076"/>
        <pc:sldMkLst>
          <pc:docMk/>
          <pc:sldMk cId="3522385764" sldId="257"/>
        </pc:sldMkLst>
        <pc:spChg chg="mod">
          <ac:chgData name="Henri Toivanen" userId="S::henritoi@uef.fi::ca35d2dd-9041-4337-a696-0df26a7a35ff" providerId="AD" clId="Web-{44969E9D-A39B-487F-A9A1-A798130EFCA3}" dt="2019-12-11T16:49:39.229" v="18" actId="20577"/>
          <ac:spMkLst>
            <pc:docMk/>
            <pc:sldMk cId="3522385764" sldId="257"/>
            <ac:spMk id="3" creationId="{4F9170BD-37F8-4508-B5C4-8FAA4350C3C6}"/>
          </ac:spMkLst>
        </pc:spChg>
        <pc:spChg chg="del mod">
          <ac:chgData name="Henri Toivanen" userId="S::henritoi@uef.fi::ca35d2dd-9041-4337-a696-0df26a7a35ff" providerId="AD" clId="Web-{44969E9D-A39B-487F-A9A1-A798130EFCA3}" dt="2019-12-11T16:51:48.386" v="28"/>
          <ac:spMkLst>
            <pc:docMk/>
            <pc:sldMk cId="3522385764" sldId="257"/>
            <ac:spMk id="4" creationId="{F8F62E76-D882-4F1E-ABD0-EA9726181685}"/>
          </ac:spMkLst>
        </pc:spChg>
        <pc:picChg chg="add mod">
          <ac:chgData name="Henri Toivanen" userId="S::henritoi@uef.fi::ca35d2dd-9041-4337-a696-0df26a7a35ff" providerId="AD" clId="Web-{44969E9D-A39B-487F-A9A1-A798130EFCA3}" dt="2019-12-11T16:51:52.136" v="29" actId="1076"/>
          <ac:picMkLst>
            <pc:docMk/>
            <pc:sldMk cId="3522385764" sldId="257"/>
            <ac:picMk id="5" creationId="{E63BFA26-CBA5-4BE0-9A40-13F7D3236E36}"/>
          </ac:picMkLst>
        </pc:picChg>
      </pc:sldChg>
      <pc:sldChg chg="delSp modSp">
        <pc:chgData name="Henri Toivanen" userId="S::henritoi@uef.fi::ca35d2dd-9041-4337-a696-0df26a7a35ff" providerId="AD" clId="Web-{44969E9D-A39B-487F-A9A1-A798130EFCA3}" dt="2019-12-11T16:53:42.948" v="51" actId="20577"/>
        <pc:sldMkLst>
          <pc:docMk/>
          <pc:sldMk cId="912960081" sldId="259"/>
        </pc:sldMkLst>
        <pc:spChg chg="mod">
          <ac:chgData name="Henri Toivanen" userId="S::henritoi@uef.fi::ca35d2dd-9041-4337-a696-0df26a7a35ff" providerId="AD" clId="Web-{44969E9D-A39B-487F-A9A1-A798130EFCA3}" dt="2019-12-11T16:53:42.948" v="51" actId="20577"/>
          <ac:spMkLst>
            <pc:docMk/>
            <pc:sldMk cId="912960081" sldId="259"/>
            <ac:spMk id="3" creationId="{30365983-583D-4782-A32B-D79EC8F923FF}"/>
          </ac:spMkLst>
        </pc:spChg>
        <pc:spChg chg="del">
          <ac:chgData name="Henri Toivanen" userId="S::henritoi@uef.fi::ca35d2dd-9041-4337-a696-0df26a7a35ff" providerId="AD" clId="Web-{44969E9D-A39B-487F-A9A1-A798130EFCA3}" dt="2019-12-11T16:53:17.167" v="30"/>
          <ac:spMkLst>
            <pc:docMk/>
            <pc:sldMk cId="912960081" sldId="259"/>
            <ac:spMk id="4" creationId="{C22215D8-6059-490B-B6CC-7C8A275F8C4A}"/>
          </ac:spMkLst>
        </pc:spChg>
      </pc:sldChg>
    </pc:docChg>
  </pc:docChgLst>
  <pc:docChgLst>
    <pc:chgData name="Ville Ihalainen" userId="S::villeih@uef.fi::5260b486-d2fd-42e5-813e-a6f204a03419" providerId="AD" clId="Web-{2387D3EC-8F48-4E47-B9C4-DE51A6B51857}"/>
    <pc:docChg chg="modSld">
      <pc:chgData name="Ville Ihalainen" userId="S::villeih@uef.fi::5260b486-d2fd-42e5-813e-a6f204a03419" providerId="AD" clId="Web-{2387D3EC-8F48-4E47-B9C4-DE51A6B51857}" dt="2019-12-11T09:23:02.852" v="42" actId="20577"/>
      <pc:docMkLst>
        <pc:docMk/>
      </pc:docMkLst>
      <pc:sldChg chg="modSp">
        <pc:chgData name="Ville Ihalainen" userId="S::villeih@uef.fi::5260b486-d2fd-42e5-813e-a6f204a03419" providerId="AD" clId="Web-{2387D3EC-8F48-4E47-B9C4-DE51A6B51857}" dt="2019-12-11T09:23:02.852" v="41" actId="20577"/>
        <pc:sldMkLst>
          <pc:docMk/>
          <pc:sldMk cId="3522385764" sldId="257"/>
        </pc:sldMkLst>
        <pc:spChg chg="mod">
          <ac:chgData name="Ville Ihalainen" userId="S::villeih@uef.fi::5260b486-d2fd-42e5-813e-a6f204a03419" providerId="AD" clId="Web-{2387D3EC-8F48-4E47-B9C4-DE51A6B51857}" dt="2019-12-11T09:23:02.852" v="41" actId="20577"/>
          <ac:spMkLst>
            <pc:docMk/>
            <pc:sldMk cId="3522385764" sldId="257"/>
            <ac:spMk id="3" creationId="{4F9170BD-37F8-4508-B5C4-8FAA4350C3C6}"/>
          </ac:spMkLst>
        </pc:spChg>
      </pc:sldChg>
    </pc:docChg>
  </pc:docChgLst>
  <pc:docChgLst>
    <pc:chgData name="Henri Toivanen" userId="S::henritoi@uef.fi::ca35d2dd-9041-4337-a696-0df26a7a35ff" providerId="AD" clId="Web-{98CD83EA-B601-5C60-3663-A1C83CE5C435}"/>
    <pc:docChg chg="modSld">
      <pc:chgData name="Henri Toivanen" userId="S::henritoi@uef.fi::ca35d2dd-9041-4337-a696-0df26a7a35ff" providerId="AD" clId="Web-{98CD83EA-B601-5C60-3663-A1C83CE5C435}" dt="2019-12-11T17:27:57.249" v="10" actId="14100"/>
      <pc:docMkLst>
        <pc:docMk/>
      </pc:docMkLst>
      <pc:sldChg chg="addSp delSp modSp">
        <pc:chgData name="Henri Toivanen" userId="S::henritoi@uef.fi::ca35d2dd-9041-4337-a696-0df26a7a35ff" providerId="AD" clId="Web-{98CD83EA-B601-5C60-3663-A1C83CE5C435}" dt="2019-12-11T17:27:57.249" v="10" actId="14100"/>
        <pc:sldMkLst>
          <pc:docMk/>
          <pc:sldMk cId="3522385764" sldId="257"/>
        </pc:sldMkLst>
        <pc:picChg chg="add mod">
          <ac:chgData name="Henri Toivanen" userId="S::henritoi@uef.fi::ca35d2dd-9041-4337-a696-0df26a7a35ff" providerId="AD" clId="Web-{98CD83EA-B601-5C60-3663-A1C83CE5C435}" dt="2019-12-11T17:27:57.249" v="10" actId="14100"/>
          <ac:picMkLst>
            <pc:docMk/>
            <pc:sldMk cId="3522385764" sldId="257"/>
            <ac:picMk id="4" creationId="{97149374-3DFE-4D3B-BA69-6B7C42701C8F}"/>
          </ac:picMkLst>
        </pc:picChg>
        <pc:picChg chg="del mod">
          <ac:chgData name="Henri Toivanen" userId="S::henritoi@uef.fi::ca35d2dd-9041-4337-a696-0df26a7a35ff" providerId="AD" clId="Web-{98CD83EA-B601-5C60-3663-A1C83CE5C435}" dt="2019-12-11T17:26:36.953" v="1"/>
          <ac:picMkLst>
            <pc:docMk/>
            <pc:sldMk cId="3522385764" sldId="257"/>
            <ac:picMk id="5" creationId="{E63BFA26-CBA5-4BE0-9A40-13F7D3236E36}"/>
          </ac:picMkLst>
        </pc:picChg>
      </pc:sldChg>
      <pc:sldChg chg="addSp modSp">
        <pc:chgData name="Henri Toivanen" userId="S::henritoi@uef.fi::ca35d2dd-9041-4337-a696-0df26a7a35ff" providerId="AD" clId="Web-{98CD83EA-B601-5C60-3663-A1C83CE5C435}" dt="2019-12-11T17:26:50.031" v="5" actId="1076"/>
        <pc:sldMkLst>
          <pc:docMk/>
          <pc:sldMk cId="912960081" sldId="259"/>
        </pc:sldMkLst>
        <pc:picChg chg="add mod">
          <ac:chgData name="Henri Toivanen" userId="S::henritoi@uef.fi::ca35d2dd-9041-4337-a696-0df26a7a35ff" providerId="AD" clId="Web-{98CD83EA-B601-5C60-3663-A1C83CE5C435}" dt="2019-12-11T17:26:50.031" v="5" actId="1076"/>
          <ac:picMkLst>
            <pc:docMk/>
            <pc:sldMk cId="912960081" sldId="259"/>
            <ac:picMk id="4" creationId="{5F454DAE-840C-402D-AE0F-5CDCF9B30F1E}"/>
          </ac:picMkLst>
        </pc:picChg>
      </pc:sldChg>
    </pc:docChg>
  </pc:docChgLst>
  <pc:docChgLst>
    <pc:chgData name="Ville Ihalainen" userId="S::villeih@uef.fi::5260b486-d2fd-42e5-813e-a6f204a03419" providerId="AD" clId="Web-{6614AF06-3549-F0CF-967C-EB9742DD208A}"/>
    <pc:docChg chg="modSld">
      <pc:chgData name="Ville Ihalainen" userId="S::villeih@uef.fi::5260b486-d2fd-42e5-813e-a6f204a03419" providerId="AD" clId="Web-{6614AF06-3549-F0CF-967C-EB9742DD208A}" dt="2019-12-11T17:11:58.384" v="49" actId="20577"/>
      <pc:docMkLst>
        <pc:docMk/>
      </pc:docMkLst>
      <pc:sldChg chg="modSp">
        <pc:chgData name="Ville Ihalainen" userId="S::villeih@uef.fi::5260b486-d2fd-42e5-813e-a6f204a03419" providerId="AD" clId="Web-{6614AF06-3549-F0CF-967C-EB9742DD208A}" dt="2019-12-11T17:11:30.510" v="6" actId="20577"/>
        <pc:sldMkLst>
          <pc:docMk/>
          <pc:sldMk cId="786852974" sldId="258"/>
        </pc:sldMkLst>
        <pc:spChg chg="mod">
          <ac:chgData name="Ville Ihalainen" userId="S::villeih@uef.fi::5260b486-d2fd-42e5-813e-a6f204a03419" providerId="AD" clId="Web-{6614AF06-3549-F0CF-967C-EB9742DD208A}" dt="2019-12-11T17:11:30.510" v="6" actId="20577"/>
          <ac:spMkLst>
            <pc:docMk/>
            <pc:sldMk cId="786852974" sldId="258"/>
            <ac:spMk id="3" creationId="{27437176-DE87-423E-ADA9-F41633E1228C}"/>
          </ac:spMkLst>
        </pc:spChg>
      </pc:sldChg>
      <pc:sldChg chg="modSp">
        <pc:chgData name="Ville Ihalainen" userId="S::villeih@uef.fi::5260b486-d2fd-42e5-813e-a6f204a03419" providerId="AD" clId="Web-{6614AF06-3549-F0CF-967C-EB9742DD208A}" dt="2019-12-11T17:11:58.384" v="48" actId="20577"/>
        <pc:sldMkLst>
          <pc:docMk/>
          <pc:sldMk cId="3828588363" sldId="260"/>
        </pc:sldMkLst>
        <pc:spChg chg="mod">
          <ac:chgData name="Ville Ihalainen" userId="S::villeih@uef.fi::5260b486-d2fd-42e5-813e-a6f204a03419" providerId="AD" clId="Web-{6614AF06-3549-F0CF-967C-EB9742DD208A}" dt="2019-12-11T17:11:58.384" v="48" actId="20577"/>
          <ac:spMkLst>
            <pc:docMk/>
            <pc:sldMk cId="3828588363" sldId="260"/>
            <ac:spMk id="3" creationId="{6CBFC4E4-54D2-45EE-A58E-00D0C77DF560}"/>
          </ac:spMkLst>
        </pc:spChg>
      </pc:sldChg>
    </pc:docChg>
  </pc:docChgLst>
  <pc:docChgLst>
    <pc:chgData name="Ville Ihalainen" userId="S::villeih@uef.fi::5260b486-d2fd-42e5-813e-a6f204a03419" providerId="AD" clId="Web-{476CF124-00A7-F588-419F-7D6A702D6FC6}"/>
    <pc:docChg chg="modSld">
      <pc:chgData name="Ville Ihalainen" userId="S::villeih@uef.fi::5260b486-d2fd-42e5-813e-a6f204a03419" providerId="AD" clId="Web-{476CF124-00A7-F588-419F-7D6A702D6FC6}" dt="2019-12-11T15:37:16.813" v="673" actId="20577"/>
      <pc:docMkLst>
        <pc:docMk/>
      </pc:docMkLst>
      <pc:sldChg chg="modSp">
        <pc:chgData name="Ville Ihalainen" userId="S::villeih@uef.fi::5260b486-d2fd-42e5-813e-a6f204a03419" providerId="AD" clId="Web-{476CF124-00A7-F588-419F-7D6A702D6FC6}" dt="2019-12-11T15:36:52.298" v="605" actId="20577"/>
        <pc:sldMkLst>
          <pc:docMk/>
          <pc:sldMk cId="3522385764" sldId="257"/>
        </pc:sldMkLst>
        <pc:spChg chg="mod">
          <ac:chgData name="Ville Ihalainen" userId="S::villeih@uef.fi::5260b486-d2fd-42e5-813e-a6f204a03419" providerId="AD" clId="Web-{476CF124-00A7-F588-419F-7D6A702D6FC6}" dt="2019-12-11T15:36:52.298" v="605" actId="20577"/>
          <ac:spMkLst>
            <pc:docMk/>
            <pc:sldMk cId="3522385764" sldId="257"/>
            <ac:spMk id="3" creationId="{4F9170BD-37F8-4508-B5C4-8FAA4350C3C6}"/>
          </ac:spMkLst>
        </pc:spChg>
      </pc:sldChg>
      <pc:sldChg chg="modSp">
        <pc:chgData name="Ville Ihalainen" userId="S::villeih@uef.fi::5260b486-d2fd-42e5-813e-a6f204a03419" providerId="AD" clId="Web-{476CF124-00A7-F588-419F-7D6A702D6FC6}" dt="2019-12-11T15:37:02.954" v="670" actId="20577"/>
        <pc:sldMkLst>
          <pc:docMk/>
          <pc:sldMk cId="786852974" sldId="258"/>
        </pc:sldMkLst>
        <pc:spChg chg="mod">
          <ac:chgData name="Ville Ihalainen" userId="S::villeih@uef.fi::5260b486-d2fd-42e5-813e-a6f204a03419" providerId="AD" clId="Web-{476CF124-00A7-F588-419F-7D6A702D6FC6}" dt="2019-12-11T14:57:13.194" v="415" actId="20577"/>
          <ac:spMkLst>
            <pc:docMk/>
            <pc:sldMk cId="786852974" sldId="258"/>
            <ac:spMk id="2" creationId="{730A5D07-4375-4E0E-8294-8F3AF8A17955}"/>
          </ac:spMkLst>
        </pc:spChg>
        <pc:spChg chg="mod">
          <ac:chgData name="Ville Ihalainen" userId="S::villeih@uef.fi::5260b486-d2fd-42e5-813e-a6f204a03419" providerId="AD" clId="Web-{476CF124-00A7-F588-419F-7D6A702D6FC6}" dt="2019-12-11T15:37:02.954" v="670" actId="20577"/>
          <ac:spMkLst>
            <pc:docMk/>
            <pc:sldMk cId="786852974" sldId="258"/>
            <ac:spMk id="3" creationId="{27437176-DE87-423E-ADA9-F41633E1228C}"/>
          </ac:spMkLst>
        </pc:spChg>
      </pc:sldChg>
      <pc:sldChg chg="modSp">
        <pc:chgData name="Ville Ihalainen" userId="S::villeih@uef.fi::5260b486-d2fd-42e5-813e-a6f204a03419" providerId="AD" clId="Web-{476CF124-00A7-F588-419F-7D6A702D6FC6}" dt="2019-12-11T15:33:53.190" v="432" actId="20577"/>
        <pc:sldMkLst>
          <pc:docMk/>
          <pc:sldMk cId="912960081" sldId="259"/>
        </pc:sldMkLst>
        <pc:spChg chg="mod">
          <ac:chgData name="Ville Ihalainen" userId="S::villeih@uef.fi::5260b486-d2fd-42e5-813e-a6f204a03419" providerId="AD" clId="Web-{476CF124-00A7-F588-419F-7D6A702D6FC6}" dt="2019-12-11T15:29:43.271" v="417" actId="20577"/>
          <ac:spMkLst>
            <pc:docMk/>
            <pc:sldMk cId="912960081" sldId="259"/>
            <ac:spMk id="2" creationId="{8FFE25D2-4854-4859-8E47-8C79D8EE7E14}"/>
          </ac:spMkLst>
        </pc:spChg>
        <pc:spChg chg="mod">
          <ac:chgData name="Ville Ihalainen" userId="S::villeih@uef.fi::5260b486-d2fd-42e5-813e-a6f204a03419" providerId="AD" clId="Web-{476CF124-00A7-F588-419F-7D6A702D6FC6}" dt="2019-12-11T15:33:53.190" v="432" actId="20577"/>
          <ac:spMkLst>
            <pc:docMk/>
            <pc:sldMk cId="912960081" sldId="259"/>
            <ac:spMk id="3" creationId="{30365983-583D-4782-A32B-D79EC8F923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9B5DF4-4CBB-41FB-AEFA-59B6851D3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53814A5-DF54-43F2-B97B-295A9D5AA1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F762F50-F61F-4DF7-A3A7-E1AC3FD3C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EB2D-EF5E-467F-9B32-5C453300003B}" type="datetimeFigureOut">
              <a:rPr lang="fi-FI" smtClean="0"/>
              <a:t>11.12.2019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3CA7E26-35F7-4C9A-BB85-C24810C8C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F6B1810-3FA2-4F11-9CEB-7F1DE855E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B2E6-2F1A-487B-96BC-419A3DE842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8574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7D2A94-4FE7-42B8-810E-D1A0B832B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98F4E34-7DA0-4CF5-B55C-C973A1669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634ECEF-B730-483D-90CB-412D4BB89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EB2D-EF5E-467F-9B32-5C453300003B}" type="datetimeFigureOut">
              <a:rPr lang="fi-FI" smtClean="0"/>
              <a:t>11.12.2019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D3F598-A941-4A1D-98F8-EED84ECC2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F81F944-93EF-4BB3-8114-D7C13E210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B2E6-2F1A-487B-96BC-419A3DE842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22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2931AA7-8C7D-4B89-AE4C-574DD00237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3502BD6-3AB2-4560-814C-80AB89AE6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2BD1611-5B6A-469D-A640-801A4422A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EB2D-EF5E-467F-9B32-5C453300003B}" type="datetimeFigureOut">
              <a:rPr lang="fi-FI" smtClean="0"/>
              <a:t>11.12.2019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DABF24C-0B55-4083-A811-9F797C294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34643E5-D3A3-445C-B861-F377ACEFA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B2E6-2F1A-487B-96BC-419A3DE842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827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DB030D-C2A9-4BE9-86A6-4CC674EDD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764DD41-02FE-4D52-9E40-ACCDA9EAB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F70BD0-5ED3-4D76-8C44-8472D3B5B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EB2D-EF5E-467F-9B32-5C453300003B}" type="datetimeFigureOut">
              <a:rPr lang="fi-FI" smtClean="0"/>
              <a:t>11.12.2019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97CE14C-1BA0-49DF-988F-94E21ED87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B00C1B9-0511-4B29-AC29-7EC47CC44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B2E6-2F1A-487B-96BC-419A3DE842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1021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3B979C-19B7-4A94-A95A-E675D27F1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C05D2D2-5B9C-4D91-A563-6AF0E1C8E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B338323-8B4E-4A6C-AFD9-F82603752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EB2D-EF5E-467F-9B32-5C453300003B}" type="datetimeFigureOut">
              <a:rPr lang="fi-FI" smtClean="0"/>
              <a:t>11.12.2019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A19DA86-8A46-4FF2-8752-8E7D67B2D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7FA30B1-3969-4586-BADF-5EF880314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B2E6-2F1A-487B-96BC-419A3DE842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961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F40A32-E0B0-4DF6-B5EE-EEB48B4C1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C10F157-DA01-4E5A-BEFC-AC3B1AF9F9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5E98EB5-E988-43F1-91A2-36BB8B616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9ECDEC0-CEE7-4487-A46F-3979374A6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EB2D-EF5E-467F-9B32-5C453300003B}" type="datetimeFigureOut">
              <a:rPr lang="fi-FI" smtClean="0"/>
              <a:t>11.12.2019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10DEA7E-DDF2-4E2A-8346-85F317785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8389BCB-22BF-45E0-9FF1-07B960F0E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B2E6-2F1A-487B-96BC-419A3DE842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753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688DA0-DBE7-4F67-BD74-1D29C974C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4C6B1E1-E458-497C-A3ED-183848955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31054ED-CB81-40BB-B896-D01A99171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429FA38-574C-4048-A9E5-050AAB428E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BB11DEC-683D-4661-830A-3781E94FCC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6A5B31B-3A3D-4FA8-B799-02705B417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EB2D-EF5E-467F-9B32-5C453300003B}" type="datetimeFigureOut">
              <a:rPr lang="fi-FI" smtClean="0"/>
              <a:t>11.12.2019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40ED260-CB04-469F-B4A6-8D5CDFE28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AAF7D64-BCD7-4492-B68F-B321097EE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B2E6-2F1A-487B-96BC-419A3DE842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423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1D85A-0259-4B2E-9AF7-1E41A70B6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2A8AE7A-534D-4947-A387-2B32135F9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EB2D-EF5E-467F-9B32-5C453300003B}" type="datetimeFigureOut">
              <a:rPr lang="fi-FI" smtClean="0"/>
              <a:t>11.12.2019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4268694-F955-4EC1-877B-D3636553C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A9CF42C-B699-4959-B507-C56650A92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B2E6-2F1A-487B-96BC-419A3DE842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1770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B7B830F-93D0-4624-A1A7-6442EE561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EB2D-EF5E-467F-9B32-5C453300003B}" type="datetimeFigureOut">
              <a:rPr lang="fi-FI" smtClean="0"/>
              <a:t>11.12.2019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8539A0C-68B2-406E-B35A-335924509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758BCAE-E4AE-48F4-B603-78F8D7239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B2E6-2F1A-487B-96BC-419A3DE842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293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723833-0F1A-450B-806B-C3A7B9368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C7D233F-6F24-4321-A6C1-E3604B7EB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6599FAB-7CAA-430E-920A-AF3402896E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F5D35FF-9970-4569-AD73-BAAC2D270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EB2D-EF5E-467F-9B32-5C453300003B}" type="datetimeFigureOut">
              <a:rPr lang="fi-FI" smtClean="0"/>
              <a:t>11.12.2019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F624A9B-EA71-4D6C-B18B-5EEE6E5E3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0FB2C0F-93F3-44CA-BBE7-19764D8E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B2E6-2F1A-487B-96BC-419A3DE842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477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68F6A3-3FF6-4A1A-95EF-E03BA6FF4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EFBCD28-5B8F-4370-BC41-AF7690606F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1A392D4-B2D1-4555-9450-5B8FC5D409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3D1DB4B-4D29-4221-9B94-005AE6CBF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EB2D-EF5E-467F-9B32-5C453300003B}" type="datetimeFigureOut">
              <a:rPr lang="fi-FI" smtClean="0"/>
              <a:t>11.12.2019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74FEF-C381-47C6-B686-0696F5D50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7452997-56E4-4BA5-BCAF-9D9B5AFE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B2E6-2F1A-487B-96BC-419A3DE842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268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D2B6992-EAB2-4464-A8AB-2999CA42E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3DB877-DC72-4506-BF96-E3CEC22A7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557BA46-B589-4E43-A9EF-E3B64B734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EB2D-EF5E-467F-9B32-5C453300003B}" type="datetimeFigureOut">
              <a:rPr lang="fi-FI" smtClean="0"/>
              <a:t>11.12.2019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21E2648-B13E-4A53-A841-F43B0B9F53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778070A-9548-46B6-BB75-C31AF5AD50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7B2E6-2F1A-487B-96BC-419A3DE842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234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7pVbd4lBcx4?feature=oemb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E68E831-1529-4B1C-B199-44304139D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fi-FI" sz="5600">
                <a:solidFill>
                  <a:schemeClr val="bg1"/>
                </a:solidFill>
              </a:rPr>
              <a:t>TrophyWeather</a:t>
            </a:r>
          </a:p>
        </p:txBody>
      </p:sp>
      <p:sp>
        <p:nvSpPr>
          <p:cNvPr id="6" name="Alaotsikko 5">
            <a:extLst>
              <a:ext uri="{FF2B5EF4-FFF2-40B4-BE49-F238E27FC236}">
                <a16:creationId xmlns:a16="http://schemas.microsoft.com/office/drawing/2014/main" id="{AF8F0D24-8EBB-4D7B-A2AF-9CC5ACEC31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r>
              <a:rPr lang="fi-FI" sz="2000">
                <a:solidFill>
                  <a:schemeClr val="bg1"/>
                </a:solidFill>
              </a:rPr>
              <a:t>Henri Toivanen</a:t>
            </a:r>
          </a:p>
          <a:p>
            <a:r>
              <a:rPr lang="fi-FI" sz="2000">
                <a:solidFill>
                  <a:schemeClr val="bg1"/>
                </a:solidFill>
              </a:rPr>
              <a:t>Ville Ihalainen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DDD4F2E-5E78-47F0-85EF-3B0CFB80BB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82" y="720993"/>
            <a:ext cx="4047843" cy="40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346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9744618-3B89-48EA-B828-F7657FB1B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r>
              <a:rPr lang="fi-FI" sz="3600">
                <a:solidFill>
                  <a:srgbClr val="FFFFFF"/>
                </a:solidFill>
              </a:rPr>
              <a:t>Why this is the best weather app?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9170BD-37F8-4508-B5C4-8FAA4350C3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8993" y="1412489"/>
            <a:ext cx="2926080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000" err="1"/>
              <a:t>Multiple</a:t>
            </a:r>
            <a:r>
              <a:rPr lang="fi-FI" sz="2000"/>
              <a:t> </a:t>
            </a:r>
            <a:r>
              <a:rPr lang="fi-FI" sz="2000" err="1"/>
              <a:t>unit</a:t>
            </a:r>
            <a:r>
              <a:rPr lang="fi-FI" sz="2000"/>
              <a:t> </a:t>
            </a:r>
            <a:r>
              <a:rPr lang="fi-FI" sz="2000" err="1"/>
              <a:t>choices</a:t>
            </a:r>
            <a:r>
              <a:rPr lang="fi-FI" sz="2000"/>
              <a:t> for </a:t>
            </a:r>
            <a:r>
              <a:rPr lang="fi-FI" sz="2000" err="1"/>
              <a:t>weather</a:t>
            </a:r>
            <a:r>
              <a:rPr lang="fi-FI" sz="2000"/>
              <a:t> </a:t>
            </a:r>
            <a:r>
              <a:rPr lang="fi-FI" sz="2000" err="1"/>
              <a:t>conditions</a:t>
            </a:r>
            <a:endParaRPr lang="fi-FI" sz="2000" err="1">
              <a:cs typeface="Calibri"/>
            </a:endParaRPr>
          </a:p>
          <a:p>
            <a:r>
              <a:rPr lang="fi-FI" sz="2000" err="1"/>
              <a:t>Includes</a:t>
            </a:r>
            <a:r>
              <a:rPr lang="fi-FI" sz="2000"/>
              <a:t> a </a:t>
            </a:r>
            <a:r>
              <a:rPr lang="fi-FI" sz="2000" err="1"/>
              <a:t>game</a:t>
            </a:r>
            <a:r>
              <a:rPr lang="fi-FI" sz="2000"/>
              <a:t>, </a:t>
            </a:r>
            <a:r>
              <a:rPr lang="fi-FI" sz="2000" err="1"/>
              <a:t>collect</a:t>
            </a:r>
            <a:r>
              <a:rPr lang="fi-FI" sz="2000"/>
              <a:t> </a:t>
            </a:r>
            <a:r>
              <a:rPr lang="fi-FI" sz="2000" err="1"/>
              <a:t>weathers</a:t>
            </a:r>
            <a:r>
              <a:rPr lang="fi-FI" sz="2000"/>
              <a:t> and </a:t>
            </a:r>
            <a:r>
              <a:rPr lang="fi-FI" sz="2000" err="1"/>
              <a:t>become</a:t>
            </a:r>
            <a:r>
              <a:rPr lang="fi-FI" sz="2000"/>
              <a:t> a </a:t>
            </a:r>
            <a:r>
              <a:rPr lang="fi-FI" sz="2000" err="1"/>
              <a:t>weather</a:t>
            </a:r>
            <a:r>
              <a:rPr lang="fi-FI" sz="2000"/>
              <a:t> </a:t>
            </a:r>
            <a:r>
              <a:rPr lang="fi-FI" sz="2000" err="1"/>
              <a:t>master</a:t>
            </a:r>
            <a:endParaRPr lang="fi-FI" sz="2000">
              <a:cs typeface="Calibri"/>
            </a:endParaRPr>
          </a:p>
          <a:p>
            <a:r>
              <a:rPr lang="fi-FI" sz="2000"/>
              <a:t>A </a:t>
            </a:r>
            <a:r>
              <a:rPr lang="fi-FI" sz="2000" err="1"/>
              <a:t>map</a:t>
            </a:r>
            <a:r>
              <a:rPr lang="fi-FI" sz="2000"/>
              <a:t> </a:t>
            </a:r>
            <a:r>
              <a:rPr lang="fi-FI" sz="2000" err="1"/>
              <a:t>where</a:t>
            </a:r>
            <a:r>
              <a:rPr lang="fi-FI" sz="2000"/>
              <a:t> </a:t>
            </a:r>
            <a:r>
              <a:rPr lang="fi-FI" sz="2000" err="1"/>
              <a:t>the</a:t>
            </a:r>
            <a:r>
              <a:rPr lang="fi-FI" sz="2000"/>
              <a:t> </a:t>
            </a:r>
            <a:r>
              <a:rPr lang="fi-FI" sz="2000" err="1"/>
              <a:t>user</a:t>
            </a:r>
            <a:r>
              <a:rPr lang="fi-FI" sz="2000"/>
              <a:t> </a:t>
            </a:r>
            <a:r>
              <a:rPr lang="fi-FI" sz="2000" err="1"/>
              <a:t>can</a:t>
            </a:r>
            <a:r>
              <a:rPr lang="fi-FI" sz="2000"/>
              <a:t> </a:t>
            </a:r>
            <a:r>
              <a:rPr lang="fi-FI" sz="2000" err="1"/>
              <a:t>choose</a:t>
            </a:r>
            <a:r>
              <a:rPr lang="fi-FI" sz="2000"/>
              <a:t> </a:t>
            </a:r>
            <a:r>
              <a:rPr lang="fi-FI" sz="2000" err="1"/>
              <a:t>location</a:t>
            </a:r>
            <a:endParaRPr lang="fi-FI" sz="2000" err="1">
              <a:cs typeface="Calibri" panose="020F0502020204030204"/>
            </a:endParaRPr>
          </a:p>
          <a:p>
            <a:r>
              <a:rPr lang="fi-FI" sz="2000" err="1">
                <a:cs typeface="Calibri" panose="020F0502020204030204"/>
              </a:rPr>
              <a:t>Awesome</a:t>
            </a:r>
            <a:r>
              <a:rPr lang="fi-FI" sz="2000">
                <a:cs typeface="Calibri" panose="020F0502020204030204"/>
              </a:rPr>
              <a:t> </a:t>
            </a:r>
            <a:r>
              <a:rPr lang="fi-FI" sz="2000" err="1">
                <a:cs typeface="Calibri" panose="020F0502020204030204"/>
              </a:rPr>
              <a:t>weather</a:t>
            </a:r>
            <a:r>
              <a:rPr lang="fi-FI" sz="2000">
                <a:cs typeface="Calibri" panose="020F0502020204030204"/>
              </a:rPr>
              <a:t> </a:t>
            </a:r>
            <a:r>
              <a:rPr lang="fi-FI" sz="2000" err="1">
                <a:cs typeface="Calibri" panose="020F0502020204030204"/>
              </a:rPr>
              <a:t>backgrounds</a:t>
            </a:r>
            <a:r>
              <a:rPr lang="fi-FI" sz="2000">
                <a:cs typeface="Calibri" panose="020F0502020204030204"/>
              </a:rPr>
              <a:t>!</a:t>
            </a:r>
          </a:p>
        </p:txBody>
      </p:sp>
      <p:pic>
        <p:nvPicPr>
          <p:cNvPr id="4" name="Picture 5">
            <a:hlinkClick r:id="" action="ppaction://media"/>
            <a:extLst>
              <a:ext uri="{FF2B5EF4-FFF2-40B4-BE49-F238E27FC236}">
                <a16:creationId xmlns:a16="http://schemas.microsoft.com/office/drawing/2014/main" id="{97149374-3DFE-4D3B-BA69-6B7C42701C8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296141" y="-3354"/>
            <a:ext cx="3895859" cy="687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38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0A5D07-4375-4E0E-8294-8F3AF8A17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fi-FI" sz="4800"/>
              <a:t>Features</a:t>
            </a:r>
            <a:endParaRPr lang="fi-FI" sz="4800">
              <a:cs typeface="Calibri Light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7437176-DE87-423E-ADA9-F41633E12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fi-FI" sz="2200">
                <a:cs typeface="Calibri"/>
              </a:rPr>
              <a:t>5 </a:t>
            </a:r>
            <a:r>
              <a:rPr lang="fi-FI" sz="2200" err="1">
                <a:cs typeface="Calibri"/>
              </a:rPr>
              <a:t>days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forecast</a:t>
            </a:r>
            <a:endParaRPr lang="fi-FI" sz="2200" err="1"/>
          </a:p>
          <a:p>
            <a:r>
              <a:rPr lang="fi-FI" sz="2200" err="1">
                <a:cs typeface="Calibri"/>
              </a:rPr>
              <a:t>Multiple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choices</a:t>
            </a:r>
            <a:r>
              <a:rPr lang="fi-FI" sz="2200">
                <a:cs typeface="Calibri"/>
              </a:rPr>
              <a:t> for </a:t>
            </a:r>
            <a:r>
              <a:rPr lang="fi-FI" sz="2200" err="1">
                <a:cs typeface="Calibri"/>
              </a:rPr>
              <a:t>weather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condition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units</a:t>
            </a:r>
            <a:endParaRPr lang="fi-FI" sz="2200" err="1"/>
          </a:p>
          <a:p>
            <a:r>
              <a:rPr lang="fi-FI" sz="2200" err="1">
                <a:cs typeface="Calibri"/>
              </a:rPr>
              <a:t>Trophy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game</a:t>
            </a:r>
            <a:r>
              <a:rPr lang="fi-FI" sz="2200">
                <a:cs typeface="Calibri"/>
              </a:rPr>
              <a:t>, </a:t>
            </a:r>
            <a:r>
              <a:rPr lang="fi-FI" sz="2200" err="1">
                <a:cs typeface="Calibri"/>
              </a:rPr>
              <a:t>collect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weathers</a:t>
            </a:r>
            <a:r>
              <a:rPr lang="fi-FI" sz="2200">
                <a:cs typeface="Calibri"/>
              </a:rPr>
              <a:t> to </a:t>
            </a:r>
            <a:r>
              <a:rPr lang="fi-FI" sz="2200" err="1">
                <a:cs typeface="Calibri"/>
              </a:rPr>
              <a:t>icnrease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levels</a:t>
            </a:r>
            <a:r>
              <a:rPr lang="fi-FI" sz="2200">
                <a:cs typeface="Calibri"/>
              </a:rPr>
              <a:t> and </a:t>
            </a:r>
            <a:r>
              <a:rPr lang="fi-FI" sz="2200" err="1">
                <a:cs typeface="Calibri"/>
              </a:rPr>
              <a:t>level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up</a:t>
            </a:r>
            <a:r>
              <a:rPr lang="fi-FI" sz="2200">
                <a:cs typeface="Calibri"/>
              </a:rPr>
              <a:t> ranking</a:t>
            </a:r>
            <a:endParaRPr lang="fi-FI" sz="2200"/>
          </a:p>
          <a:p>
            <a:r>
              <a:rPr lang="fi-FI" sz="2200">
                <a:cs typeface="Calibri"/>
              </a:rPr>
              <a:t>A </a:t>
            </a:r>
            <a:r>
              <a:rPr lang="fi-FI" sz="2200" err="1">
                <a:cs typeface="Calibri"/>
              </a:rPr>
              <a:t>map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where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the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user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can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search</a:t>
            </a:r>
            <a:r>
              <a:rPr lang="fi-FI" sz="2200">
                <a:cs typeface="Calibri"/>
              </a:rPr>
              <a:t> for </a:t>
            </a:r>
            <a:r>
              <a:rPr lang="fi-FI" sz="2200" err="1">
                <a:cs typeface="Calibri"/>
              </a:rPr>
              <a:t>locations</a:t>
            </a:r>
            <a:r>
              <a:rPr lang="fi-FI" sz="2200">
                <a:cs typeface="Calibri"/>
              </a:rPr>
              <a:t> and </a:t>
            </a:r>
            <a:r>
              <a:rPr lang="fi-FI" sz="2200" err="1">
                <a:cs typeface="Calibri"/>
              </a:rPr>
              <a:t>add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or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remove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them</a:t>
            </a:r>
          </a:p>
          <a:p>
            <a:r>
              <a:rPr lang="fi-FI" sz="2200" err="1">
                <a:cs typeface="Calibri"/>
              </a:rPr>
              <a:t>Background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changes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according</a:t>
            </a:r>
            <a:r>
              <a:rPr lang="fi-FI" sz="2200">
                <a:cs typeface="Calibri"/>
              </a:rPr>
              <a:t> to </a:t>
            </a:r>
            <a:r>
              <a:rPr lang="fi-FI" sz="2200" err="1">
                <a:cs typeface="Calibri"/>
              </a:rPr>
              <a:t>the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weather</a:t>
            </a:r>
            <a:r>
              <a:rPr lang="fi-FI" sz="2200">
                <a:cs typeface="Calibri"/>
              </a:rPr>
              <a:t> </a:t>
            </a:r>
            <a:r>
              <a:rPr lang="fi-FI" sz="2200" err="1">
                <a:cs typeface="Calibri"/>
              </a:rPr>
              <a:t>condition</a:t>
            </a:r>
          </a:p>
          <a:p>
            <a:endParaRPr lang="fi-FI" sz="2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6852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FFE25D2-4854-4859-8E47-8C79D8EE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r>
              <a:rPr lang="fi-FI" sz="3600">
                <a:solidFill>
                  <a:srgbClr val="FFFFFF"/>
                </a:solidFill>
              </a:rPr>
              <a:t>What we learned?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365983-583D-4782-A32B-D79EC8F923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8993" y="1412489"/>
            <a:ext cx="2926080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000"/>
              <a:t>Using </a:t>
            </a:r>
            <a:r>
              <a:rPr lang="fi-FI" sz="2000" err="1"/>
              <a:t>flutter</a:t>
            </a:r>
            <a:endParaRPr lang="fi-FI" sz="2000"/>
          </a:p>
          <a:p>
            <a:r>
              <a:rPr lang="fi-FI" sz="2000" err="1"/>
              <a:t>Mapbox</a:t>
            </a:r>
            <a:r>
              <a:rPr lang="fi-FI" sz="2000"/>
              <a:t> API</a:t>
            </a:r>
          </a:p>
          <a:p>
            <a:r>
              <a:rPr lang="fi-FI" sz="2000" err="1"/>
              <a:t>Openweathermap</a:t>
            </a:r>
            <a:r>
              <a:rPr lang="fi-FI" sz="2000"/>
              <a:t> API</a:t>
            </a:r>
            <a:endParaRPr lang="fi-FI" sz="2000">
              <a:cs typeface="Calibri"/>
            </a:endParaRPr>
          </a:p>
          <a:p>
            <a:endParaRPr lang="fi-FI" sz="2000">
              <a:cs typeface="Calibri"/>
            </a:endParaRPr>
          </a:p>
        </p:txBody>
      </p:sp>
      <p:pic>
        <p:nvPicPr>
          <p:cNvPr id="4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5F454DAE-840C-402D-AE0F-5CDCF9B30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0600" y="953037"/>
            <a:ext cx="21717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960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930D2F-A910-4757-B8FE-459397642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err="1"/>
              <a:t>Thank</a:t>
            </a:r>
            <a:r>
              <a:rPr lang="fi-FI"/>
              <a:t> </a:t>
            </a:r>
            <a:r>
              <a:rPr lang="fi-FI" err="1"/>
              <a:t>you</a:t>
            </a:r>
            <a:r>
              <a:rPr lang="fi-FI"/>
              <a:t>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BFC4E4-54D2-45EE-A58E-00D0C77DF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cs typeface="Calibri"/>
              </a:rPr>
              <a:t>villeih@student.uef.fi</a:t>
            </a:r>
            <a:endParaRPr lang="fi-FI"/>
          </a:p>
          <a:p>
            <a:r>
              <a:rPr lang="fi-FI"/>
              <a:t>henritoi@student.uef.fi</a:t>
            </a:r>
          </a:p>
        </p:txBody>
      </p:sp>
    </p:spTree>
    <p:extLst>
      <p:ext uri="{BB962C8B-B14F-4D97-AF65-F5344CB8AC3E}">
        <p14:creationId xmlns:p14="http://schemas.microsoft.com/office/powerpoint/2010/main" val="3828588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Office-teema</vt:lpstr>
      <vt:lpstr>TrophyWeather</vt:lpstr>
      <vt:lpstr>Why this is the best weather app?</vt:lpstr>
      <vt:lpstr>Features</vt:lpstr>
      <vt:lpstr>What we learned?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TrophyWeather</dc:title>
  <dc:creator>Ville Ihalainen</dc:creator>
  <cp:revision>1</cp:revision>
  <dcterms:created xsi:type="dcterms:W3CDTF">2019-12-10T18:14:19Z</dcterms:created>
  <dcterms:modified xsi:type="dcterms:W3CDTF">2019-12-11T17:28:06Z</dcterms:modified>
</cp:coreProperties>
</file>